
<file path=[Content_Types].xml><?xml version="1.0" encoding="utf-8"?>
<Types xmlns="http://schemas.openxmlformats.org/package/2006/content-types">
  <Default Extension="emf" ContentType="image/x-emf"/>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3.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4.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188" r:id="rId4"/>
    <p:sldMasterId id="2147484223" r:id="rId5"/>
    <p:sldMasterId id="2147484258" r:id="rId6"/>
    <p:sldMasterId id="2147484305" r:id="rId7"/>
    <p:sldMasterId id="2147484340" r:id="rId8"/>
  </p:sldMasterIdLst>
  <p:notesMasterIdLst>
    <p:notesMasterId r:id="rId53"/>
  </p:notesMasterIdLst>
  <p:handoutMasterIdLst>
    <p:handoutMasterId r:id="rId54"/>
  </p:handoutMasterIdLst>
  <p:sldIdLst>
    <p:sldId id="1772" r:id="rId9"/>
    <p:sldId id="1857" r:id="rId10"/>
    <p:sldId id="543" r:id="rId11"/>
    <p:sldId id="1741" r:id="rId12"/>
    <p:sldId id="1858" r:id="rId13"/>
    <p:sldId id="1851" r:id="rId14"/>
    <p:sldId id="1802" r:id="rId15"/>
    <p:sldId id="1828" r:id="rId16"/>
    <p:sldId id="1844" r:id="rId17"/>
    <p:sldId id="1849" r:id="rId18"/>
    <p:sldId id="1803" r:id="rId19"/>
    <p:sldId id="1847" r:id="rId20"/>
    <p:sldId id="1839" r:id="rId21"/>
    <p:sldId id="1850" r:id="rId22"/>
    <p:sldId id="1807" r:id="rId23"/>
    <p:sldId id="1876" r:id="rId24"/>
    <p:sldId id="1808" r:id="rId25"/>
    <p:sldId id="1846" r:id="rId26"/>
    <p:sldId id="1810" r:id="rId27"/>
    <p:sldId id="1829" r:id="rId28"/>
    <p:sldId id="1827" r:id="rId29"/>
    <p:sldId id="1840" r:id="rId30"/>
    <p:sldId id="1853" r:id="rId31"/>
    <p:sldId id="1861" r:id="rId32"/>
    <p:sldId id="1862" r:id="rId33"/>
    <p:sldId id="1863" r:id="rId34"/>
    <p:sldId id="1864" r:id="rId35"/>
    <p:sldId id="1865" r:id="rId36"/>
    <p:sldId id="1866" r:id="rId37"/>
    <p:sldId id="1835" r:id="rId38"/>
    <p:sldId id="1817" r:id="rId39"/>
    <p:sldId id="1818" r:id="rId40"/>
    <p:sldId id="1819" r:id="rId41"/>
    <p:sldId id="1854" r:id="rId42"/>
    <p:sldId id="1762" r:id="rId43"/>
    <p:sldId id="1763" r:id="rId44"/>
    <p:sldId id="1787" r:id="rId45"/>
    <p:sldId id="1788" r:id="rId46"/>
    <p:sldId id="1774" r:id="rId47"/>
    <p:sldId id="1855" r:id="rId48"/>
    <p:sldId id="1867" r:id="rId49"/>
    <p:sldId id="1868" r:id="rId50"/>
    <p:sldId id="1874" r:id="rId51"/>
    <p:sldId id="1875" r:id="rId52"/>
  </p:sldIdLst>
  <p:sldSz cx="9144000" cy="5143500" type="screen16x9"/>
  <p:notesSz cx="6858000" cy="9144000"/>
  <p:embeddedFontLst>
    <p:embeddedFont>
      <p:font typeface="Century Gothic" panose="020B0502020202020204" pitchFamily="34" charset="0"/>
      <p:regular r:id="rId55"/>
      <p:bold r:id="rId56"/>
      <p:italic r:id="rId57"/>
      <p:boldItalic r:id="rId58"/>
    </p:embeddedFont>
    <p:embeddedFont>
      <p:font typeface="Girl Scout Display Light" panose="020B0604020202020204" charset="0"/>
      <p:regular r:id="rId59"/>
      <p:italic r:id="rId60"/>
    </p:embeddedFont>
    <p:embeddedFont>
      <p:font typeface="Girl Scout Text Book" panose="02020003000000000000" charset="0"/>
      <p:regular r:id="rId61"/>
      <p:bold r:id="rId62"/>
      <p:italic r:id="rId63"/>
      <p:boldItalic r:id="rId64"/>
    </p:embeddedFont>
    <p:embeddedFont>
      <p:font typeface="Palatino Linotype" panose="02040502050505030304" pitchFamily="18" charset="0"/>
      <p:regular r:id="rId65"/>
      <p:bold r:id="rId66"/>
      <p:italic r:id="rId67"/>
      <p:boldItalic r:id="rId68"/>
    </p:embeddedFont>
  </p:embeddedFontLst>
  <p:defaultTex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98DABD-22E1-13B2-B860-974E4C203627}" name="Alicia Truesdail" initials="AT" userId="S::atruesdail@m2mediagroup.com::f2473cfc-e44a-40dc-aa4f-66cb52adf5ab" providerId="AD"/>
  <p188:author id="{99F9C0CB-181A-9EFB-28B6-13247738D496}" name="Karen Phillips" initials="KP" userId="S::kphillips@m2mediagroup.com::0f9f0e05-4db5-47fd-9b6b-e12f46c65a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48A299-A281-5EEA-1DE2-6B323B5BB68E}" v="1" dt="2026-08-23T21:53:34.163"/>
    <p1510:client id="{5F86AB73-9A45-E341-85D7-43B148EDCDDC}" v="4" dt="2026-08-23T23:13:55.5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3109" autoAdjust="0"/>
  </p:normalViewPr>
  <p:slideViewPr>
    <p:cSldViewPr snapToGrid="0">
      <p:cViewPr varScale="1">
        <p:scale>
          <a:sx n="61" d="100"/>
          <a:sy n="61" d="100"/>
        </p:scale>
        <p:origin x="2074"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font" Target="fonts/font9.fntdata"/><Relationship Id="rId68" Type="http://schemas.openxmlformats.org/officeDocument/2006/relationships/font" Target="fonts/font14.fntdata"/><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font" Target="fonts/font12.fntdata"/><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font" Target="fonts/font7.fntdata"/><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handoutMaster" Target="handoutMasters/handoutMaster1.xml"/><Relationship Id="rId62" Type="http://schemas.openxmlformats.org/officeDocument/2006/relationships/font" Target="fonts/font8.fntdata"/><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font" Target="fonts/font3.fntdata"/><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font" Target="fonts/font6.fntdata"/><Relationship Id="rId65" Type="http://schemas.openxmlformats.org/officeDocument/2006/relationships/font" Target="fonts/font11.fntdata"/><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font" Target="fonts/font1.fntdata"/><Relationship Id="rId7" Type="http://schemas.openxmlformats.org/officeDocument/2006/relationships/slideMaster" Target="slideMasters/slideMaster4.xml"/><Relationship Id="rId71"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4" Type="http://schemas.openxmlformats.org/officeDocument/2006/relationships/image" Target="../media/image30.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1">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38F1EA-EC9A-4903-99F3-7D0D2E2F9FFD}" type="doc">
      <dgm:prSet loTypeId="urn:microsoft.com/office/officeart/2018/2/layout/IconVerticalSolidList" loCatId="icon" qsTypeId="urn:microsoft.com/office/officeart/2005/8/quickstyle/simple1#1" qsCatId="simple" csTypeId="urn:microsoft.com/office/officeart/2018/5/colors/Iconchunking_neutralicontext_colorful1" csCatId="colorful" phldr="1"/>
      <dgm:spPr/>
      <dgm:t>
        <a:bodyPr/>
        <a:lstStyle/>
        <a:p>
          <a:endParaRPr lang="en-US"/>
        </a:p>
      </dgm:t>
    </dgm:pt>
    <dgm:pt modelId="{3BE2A77D-934D-4D12-AEC5-18142DC5DD50}">
      <dgm:prSet custT="1"/>
      <dgm:spPr/>
      <dgm:t>
        <a:bodyPr/>
        <a:lstStyle/>
        <a:p>
          <a:pPr>
            <a:lnSpc>
              <a:spcPct val="100000"/>
            </a:lnSpc>
          </a:pPr>
          <a:r>
            <a:rPr lang="en-US" sz="1400" b="0" i="0" cap="none" baseline="0">
              <a:solidFill>
                <a:schemeClr val="tx1"/>
              </a:solidFill>
              <a:latin typeface="+mn-lt"/>
            </a:rPr>
            <a:t>The Program itself is a learning experience</a:t>
          </a:r>
          <a:endParaRPr lang="en-US" sz="1400" b="0" i="0" cap="none">
            <a:solidFill>
              <a:schemeClr val="tx1"/>
            </a:solidFill>
            <a:latin typeface="+mn-lt"/>
          </a:endParaRPr>
        </a:p>
      </dgm:t>
    </dgm:pt>
    <dgm:pt modelId="{1BE41B4B-00EB-4720-B799-67B5D39A0D54}" type="parTrans" cxnId="{B3541AA8-2635-4ABF-BC85-B8D87151EE35}">
      <dgm:prSet/>
      <dgm:spPr/>
      <dgm:t>
        <a:bodyPr/>
        <a:lstStyle/>
        <a:p>
          <a:endParaRPr lang="en-US" sz="2800" b="0" i="0">
            <a:latin typeface="Trefoil Sans" panose="020B0000000000000000" pitchFamily="34" charset="0"/>
          </a:endParaRPr>
        </a:p>
      </dgm:t>
    </dgm:pt>
    <dgm:pt modelId="{A0C2BD42-60E2-4513-A9F4-06BFA35DDBCA}" type="sibTrans" cxnId="{B3541AA8-2635-4ABF-BC85-B8D87151EE35}">
      <dgm:prSet/>
      <dgm:spPr/>
      <dgm:t>
        <a:bodyPr/>
        <a:lstStyle/>
        <a:p>
          <a:endParaRPr lang="en-US" b="0" i="0">
            <a:latin typeface="Trefoil Sans" panose="020B0000000000000000" pitchFamily="34" charset="0"/>
          </a:endParaRPr>
        </a:p>
      </dgm:t>
    </dgm:pt>
    <dgm:pt modelId="{2D836EAC-7F33-404B-A3AF-973021F7E8F5}">
      <dgm:prSet/>
      <dgm:spPr/>
      <dgm:t>
        <a:bodyPr/>
        <a:lstStyle/>
        <a:p>
          <a:pPr>
            <a:lnSpc>
              <a:spcPct val="100000"/>
            </a:lnSpc>
          </a:pPr>
          <a:r>
            <a:rPr lang="en-US" b="0" i="0" cap="none">
              <a:solidFill>
                <a:schemeClr val="bg1"/>
              </a:solidFill>
              <a:latin typeface="+mn-lt"/>
            </a:rPr>
            <a:t>Troops use money earned from the program participate in fun adventures like travel and camp</a:t>
          </a:r>
        </a:p>
      </dgm:t>
    </dgm:pt>
    <dgm:pt modelId="{C0C7BD5A-2001-40BD-A109-97782C02A1A6}" type="parTrans" cxnId="{B492BF72-7C5E-4D82-93C6-44E858063EE7}">
      <dgm:prSet/>
      <dgm:spPr/>
      <dgm:t>
        <a:bodyPr/>
        <a:lstStyle/>
        <a:p>
          <a:endParaRPr lang="en-US" sz="2800" b="0" i="0">
            <a:latin typeface="Trefoil Sans" panose="020B0000000000000000" pitchFamily="34" charset="0"/>
          </a:endParaRPr>
        </a:p>
      </dgm:t>
    </dgm:pt>
    <dgm:pt modelId="{3FA7A8EC-5317-4D26-B401-5BD208500B5B}" type="sibTrans" cxnId="{B492BF72-7C5E-4D82-93C6-44E858063EE7}">
      <dgm:prSet/>
      <dgm:spPr/>
      <dgm:t>
        <a:bodyPr/>
        <a:lstStyle/>
        <a:p>
          <a:endParaRPr lang="en-US" b="0" i="0">
            <a:latin typeface="Trefoil Sans" panose="020B0000000000000000" pitchFamily="34" charset="0"/>
          </a:endParaRPr>
        </a:p>
      </dgm:t>
    </dgm:pt>
    <dgm:pt modelId="{38A5F26C-09A5-4AD6-964A-C262D643DC1D}">
      <dgm:prSet/>
      <dgm:spPr/>
      <dgm:t>
        <a:bodyPr/>
        <a:lstStyle/>
        <a:p>
          <a:pPr>
            <a:lnSpc>
              <a:spcPct val="100000"/>
            </a:lnSpc>
          </a:pPr>
          <a:r>
            <a:rPr lang="en-US" b="0" i="0" cap="none" baseline="0">
              <a:solidFill>
                <a:schemeClr val="tx1"/>
              </a:solidFill>
              <a:latin typeface="+mn-lt"/>
            </a:rPr>
            <a:t>Troops use money earned to give back to their community</a:t>
          </a:r>
          <a:endParaRPr lang="en-US" b="0" i="0" cap="none">
            <a:solidFill>
              <a:schemeClr val="tx1"/>
            </a:solidFill>
            <a:latin typeface="+mn-lt"/>
          </a:endParaRPr>
        </a:p>
      </dgm:t>
    </dgm:pt>
    <dgm:pt modelId="{8DFC93D2-80A7-4A1A-90A9-4839C05F27A0}" type="parTrans" cxnId="{2861EA3C-92FD-4BEA-A63A-F0D75CE82271}">
      <dgm:prSet/>
      <dgm:spPr/>
      <dgm:t>
        <a:bodyPr/>
        <a:lstStyle/>
        <a:p>
          <a:endParaRPr lang="en-US" sz="2800" b="0" i="0">
            <a:latin typeface="Trefoil Sans" panose="020B0000000000000000" pitchFamily="34" charset="0"/>
          </a:endParaRPr>
        </a:p>
      </dgm:t>
    </dgm:pt>
    <dgm:pt modelId="{FF528C82-B021-46CB-B93E-8607439AFE3B}" type="sibTrans" cxnId="{2861EA3C-92FD-4BEA-A63A-F0D75CE82271}">
      <dgm:prSet/>
      <dgm:spPr/>
      <dgm:t>
        <a:bodyPr/>
        <a:lstStyle/>
        <a:p>
          <a:endParaRPr lang="en-US" b="0" i="0">
            <a:latin typeface="Trefoil Sans" panose="020B0000000000000000" pitchFamily="34" charset="0"/>
          </a:endParaRPr>
        </a:p>
      </dgm:t>
    </dgm:pt>
    <dgm:pt modelId="{E1EA49A2-30E2-6A46-84FC-EC8F5F83CFB1}">
      <dgm:prSet/>
      <dgm:spPr/>
      <dgm:t>
        <a:bodyPr/>
        <a:lstStyle/>
        <a:p>
          <a:pPr>
            <a:lnSpc>
              <a:spcPct val="100000"/>
            </a:lnSpc>
          </a:pPr>
          <a:r>
            <a:rPr lang="en-US">
              <a:solidFill>
                <a:schemeClr val="tx1"/>
              </a:solidFill>
              <a:latin typeface="+mn-lt"/>
            </a:rPr>
            <a:t>The program helps fund the entire Girl Scout Experience</a:t>
          </a:r>
        </a:p>
      </dgm:t>
    </dgm:pt>
    <dgm:pt modelId="{28512E34-89A0-5E42-800A-36C6C7EB84E0}" type="parTrans" cxnId="{0936EF87-BCF0-D743-A59F-D6234A97DB41}">
      <dgm:prSet/>
      <dgm:spPr/>
      <dgm:t>
        <a:bodyPr/>
        <a:lstStyle/>
        <a:p>
          <a:endParaRPr lang="en-US"/>
        </a:p>
      </dgm:t>
    </dgm:pt>
    <dgm:pt modelId="{6962AE84-A473-F346-81C1-D774D0293DE4}" type="sibTrans" cxnId="{0936EF87-BCF0-D743-A59F-D6234A97DB41}">
      <dgm:prSet/>
      <dgm:spPr/>
      <dgm:t>
        <a:bodyPr/>
        <a:lstStyle/>
        <a:p>
          <a:endParaRPr lang="en-US"/>
        </a:p>
      </dgm:t>
    </dgm:pt>
    <dgm:pt modelId="{FD3E8E66-3553-4652-B457-DF4F2E6FF9B6}" type="pres">
      <dgm:prSet presAssocID="{0838F1EA-EC9A-4903-99F3-7D0D2E2F9FFD}" presName="root" presStyleCnt="0">
        <dgm:presLayoutVars>
          <dgm:dir/>
          <dgm:resizeHandles val="exact"/>
        </dgm:presLayoutVars>
      </dgm:prSet>
      <dgm:spPr/>
    </dgm:pt>
    <dgm:pt modelId="{110173DD-CEC0-422E-8968-B9ED333F8024}" type="pres">
      <dgm:prSet presAssocID="{3BE2A77D-934D-4D12-AEC5-18142DC5DD50}" presName="compNode" presStyleCnt="0"/>
      <dgm:spPr/>
    </dgm:pt>
    <dgm:pt modelId="{00920898-E317-4EE7-86BA-12B14B1B0D16}" type="pres">
      <dgm:prSet presAssocID="{3BE2A77D-934D-4D12-AEC5-18142DC5DD50}" presName="bgRect" presStyleLbl="bgShp" presStyleIdx="0" presStyleCnt="4" custLinFactNeighborX="2378" custLinFactNeighborY="2427"/>
      <dgm:spPr>
        <a:solidFill>
          <a:schemeClr val="accent2"/>
        </a:solidFill>
      </dgm:spPr>
    </dgm:pt>
    <dgm:pt modelId="{992B8672-F96F-489B-9FBE-89FAFEF154EE}" type="pres">
      <dgm:prSet presAssocID="{3BE2A77D-934D-4D12-AEC5-18142DC5DD50}" presName="iconRect" presStyleLbl="node1" presStyleIdx="0" presStyleCnt="4"/>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lipboard Partially Checked with solid fill"/>
        </a:ext>
      </dgm:extLst>
    </dgm:pt>
    <dgm:pt modelId="{6D146CEE-8053-48C9-9136-8D8C27AD2F32}" type="pres">
      <dgm:prSet presAssocID="{3BE2A77D-934D-4D12-AEC5-18142DC5DD50}" presName="spaceRect" presStyleCnt="0"/>
      <dgm:spPr/>
    </dgm:pt>
    <dgm:pt modelId="{793E3CDD-6AE7-4D45-8042-A1127D8AA3BE}" type="pres">
      <dgm:prSet presAssocID="{3BE2A77D-934D-4D12-AEC5-18142DC5DD50}" presName="parTx" presStyleLbl="revTx" presStyleIdx="0" presStyleCnt="4">
        <dgm:presLayoutVars>
          <dgm:chMax val="0"/>
          <dgm:chPref val="0"/>
        </dgm:presLayoutVars>
      </dgm:prSet>
      <dgm:spPr/>
    </dgm:pt>
    <dgm:pt modelId="{C4E03E42-CA49-49C7-AC20-D6BE6D13B140}" type="pres">
      <dgm:prSet presAssocID="{A0C2BD42-60E2-4513-A9F4-06BFA35DDBCA}" presName="sibTrans" presStyleCnt="0"/>
      <dgm:spPr/>
    </dgm:pt>
    <dgm:pt modelId="{41BAEB55-F251-4C80-ADAD-B0D82B58C51B}" type="pres">
      <dgm:prSet presAssocID="{2D836EAC-7F33-404B-A3AF-973021F7E8F5}" presName="compNode" presStyleCnt="0"/>
      <dgm:spPr/>
    </dgm:pt>
    <dgm:pt modelId="{21A35B1D-8AD2-4F1D-840D-F50D36E9ADC8}" type="pres">
      <dgm:prSet presAssocID="{2D836EAC-7F33-404B-A3AF-973021F7E8F5}" presName="bgRect" presStyleLbl="bgShp" presStyleIdx="1" presStyleCnt="4"/>
      <dgm:spPr/>
    </dgm:pt>
    <dgm:pt modelId="{E66908F9-4F63-4D58-B386-035BB91F1F64}" type="pres">
      <dgm:prSet presAssocID="{2D836EAC-7F33-404B-A3AF-973021F7E8F5}" presName="iconRect" presStyleLbl="node1" presStyleIdx="1" presStyleCnt="4"/>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iggy Bank with solid fill"/>
        </a:ext>
      </dgm:extLst>
    </dgm:pt>
    <dgm:pt modelId="{45044125-1E65-4712-8E2A-37FAF11CFCCC}" type="pres">
      <dgm:prSet presAssocID="{2D836EAC-7F33-404B-A3AF-973021F7E8F5}" presName="spaceRect" presStyleCnt="0"/>
      <dgm:spPr/>
    </dgm:pt>
    <dgm:pt modelId="{399AE02A-04BA-43A7-BEB9-D88F8BBD4D2A}" type="pres">
      <dgm:prSet presAssocID="{2D836EAC-7F33-404B-A3AF-973021F7E8F5}" presName="parTx" presStyleLbl="revTx" presStyleIdx="1" presStyleCnt="4">
        <dgm:presLayoutVars>
          <dgm:chMax val="0"/>
          <dgm:chPref val="0"/>
        </dgm:presLayoutVars>
      </dgm:prSet>
      <dgm:spPr/>
    </dgm:pt>
    <dgm:pt modelId="{57AC79F3-CBC7-4839-BE61-9BC14D617944}" type="pres">
      <dgm:prSet presAssocID="{3FA7A8EC-5317-4D26-B401-5BD208500B5B}" presName="sibTrans" presStyleCnt="0"/>
      <dgm:spPr/>
    </dgm:pt>
    <dgm:pt modelId="{F7361D15-D833-4E7F-BE2D-E66A739141AE}" type="pres">
      <dgm:prSet presAssocID="{38A5F26C-09A5-4AD6-964A-C262D643DC1D}" presName="compNode" presStyleCnt="0"/>
      <dgm:spPr/>
    </dgm:pt>
    <dgm:pt modelId="{4F254F07-C2B3-40DB-9550-8C2C580486E3}" type="pres">
      <dgm:prSet presAssocID="{38A5F26C-09A5-4AD6-964A-C262D643DC1D}" presName="bgRect" presStyleLbl="bgShp" presStyleIdx="2" presStyleCnt="4"/>
      <dgm:spPr/>
    </dgm:pt>
    <dgm:pt modelId="{08A65FDE-A4A9-4E55-90AD-5D0A2B53504F}" type="pres">
      <dgm:prSet presAssocID="{38A5F26C-09A5-4AD6-964A-C262D643DC1D}" presName="iconRect" presStyleLbl="node1" presStyleIdx="2" presStyleCnt="4"/>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Arrow circle with solid fill"/>
        </a:ext>
      </dgm:extLst>
    </dgm:pt>
    <dgm:pt modelId="{47919E08-AAC4-4932-BC0C-B0C7D962BB2F}" type="pres">
      <dgm:prSet presAssocID="{38A5F26C-09A5-4AD6-964A-C262D643DC1D}" presName="spaceRect" presStyleCnt="0"/>
      <dgm:spPr/>
    </dgm:pt>
    <dgm:pt modelId="{A384D524-C4F5-4AF9-A05D-323AB4C7AF84}" type="pres">
      <dgm:prSet presAssocID="{38A5F26C-09A5-4AD6-964A-C262D643DC1D}" presName="parTx" presStyleLbl="revTx" presStyleIdx="2" presStyleCnt="4">
        <dgm:presLayoutVars>
          <dgm:chMax val="0"/>
          <dgm:chPref val="0"/>
        </dgm:presLayoutVars>
      </dgm:prSet>
      <dgm:spPr/>
    </dgm:pt>
    <dgm:pt modelId="{47CC5979-18EC-7748-B7BA-1B6E592F0378}" type="pres">
      <dgm:prSet presAssocID="{FF528C82-B021-46CB-B93E-8607439AFE3B}" presName="sibTrans" presStyleCnt="0"/>
      <dgm:spPr/>
    </dgm:pt>
    <dgm:pt modelId="{A3892329-202C-1549-A2E4-534D1F5CEE6E}" type="pres">
      <dgm:prSet presAssocID="{E1EA49A2-30E2-6A46-84FC-EC8F5F83CFB1}" presName="compNode" presStyleCnt="0"/>
      <dgm:spPr/>
    </dgm:pt>
    <dgm:pt modelId="{F41A0963-BACA-B24B-BD8B-45EB35CB489D}" type="pres">
      <dgm:prSet presAssocID="{E1EA49A2-30E2-6A46-84FC-EC8F5F83CFB1}" presName="bgRect" presStyleLbl="bgShp" presStyleIdx="3" presStyleCnt="4"/>
      <dgm:spPr>
        <a:solidFill>
          <a:schemeClr val="accent2"/>
        </a:solidFill>
      </dgm:spPr>
    </dgm:pt>
    <dgm:pt modelId="{0C8993B3-E7A5-FE4B-B0FD-EB1449933BF8}" type="pres">
      <dgm:prSet presAssocID="{E1EA49A2-30E2-6A46-84FC-EC8F5F83CFB1}" presName="iconRect" presStyleLbl="node1" presStyleIdx="3" presStyleCnt="4" custScaleX="152089" custScaleY="105541"/>
      <dgm:spPr>
        <a:blipFill dpi="0" rotWithShape="1">
          <a:blip xmlns:r="http://schemas.openxmlformats.org/officeDocument/2006/relationships" r:embed="rId4"/>
          <a:srcRect/>
          <a:stretch>
            <a:fillRect t="26275" b="26275"/>
          </a:stretch>
        </a:blipFill>
      </dgm:spPr>
    </dgm:pt>
    <dgm:pt modelId="{9DA51E2B-EAB8-B142-8F08-F08A72CE9118}" type="pres">
      <dgm:prSet presAssocID="{E1EA49A2-30E2-6A46-84FC-EC8F5F83CFB1}" presName="spaceRect" presStyleCnt="0"/>
      <dgm:spPr/>
    </dgm:pt>
    <dgm:pt modelId="{4E4C29BC-B7EB-2B4D-803B-EDC6D70F1338}" type="pres">
      <dgm:prSet presAssocID="{E1EA49A2-30E2-6A46-84FC-EC8F5F83CFB1}" presName="parTx" presStyleLbl="revTx" presStyleIdx="3" presStyleCnt="4">
        <dgm:presLayoutVars>
          <dgm:chMax val="0"/>
          <dgm:chPref val="0"/>
        </dgm:presLayoutVars>
      </dgm:prSet>
      <dgm:spPr/>
    </dgm:pt>
  </dgm:ptLst>
  <dgm:cxnLst>
    <dgm:cxn modelId="{00CEF71E-F41C-2944-AF07-A5E506350831}" type="presOf" srcId="{2D836EAC-7F33-404B-A3AF-973021F7E8F5}" destId="{399AE02A-04BA-43A7-BEB9-D88F8BBD4D2A}" srcOrd="0" destOrd="0" presId="urn:microsoft.com/office/officeart/2018/2/layout/IconVerticalSolidList"/>
    <dgm:cxn modelId="{2861EA3C-92FD-4BEA-A63A-F0D75CE82271}" srcId="{0838F1EA-EC9A-4903-99F3-7D0D2E2F9FFD}" destId="{38A5F26C-09A5-4AD6-964A-C262D643DC1D}" srcOrd="2" destOrd="0" parTransId="{8DFC93D2-80A7-4A1A-90A9-4839C05F27A0}" sibTransId="{FF528C82-B021-46CB-B93E-8607439AFE3B}"/>
    <dgm:cxn modelId="{B8DDA53F-C750-F448-ABA1-779FFE41E4A6}" type="presOf" srcId="{38A5F26C-09A5-4AD6-964A-C262D643DC1D}" destId="{A384D524-C4F5-4AF9-A05D-323AB4C7AF84}" srcOrd="0" destOrd="0" presId="urn:microsoft.com/office/officeart/2018/2/layout/IconVerticalSolidList"/>
    <dgm:cxn modelId="{99024072-A3B8-424C-ABFD-AB3E62D44DEC}" type="presOf" srcId="{E1EA49A2-30E2-6A46-84FC-EC8F5F83CFB1}" destId="{4E4C29BC-B7EB-2B4D-803B-EDC6D70F1338}" srcOrd="0" destOrd="0" presId="urn:microsoft.com/office/officeart/2018/2/layout/IconVerticalSolidList"/>
    <dgm:cxn modelId="{B492BF72-7C5E-4D82-93C6-44E858063EE7}" srcId="{0838F1EA-EC9A-4903-99F3-7D0D2E2F9FFD}" destId="{2D836EAC-7F33-404B-A3AF-973021F7E8F5}" srcOrd="1" destOrd="0" parTransId="{C0C7BD5A-2001-40BD-A109-97782C02A1A6}" sibTransId="{3FA7A8EC-5317-4D26-B401-5BD208500B5B}"/>
    <dgm:cxn modelId="{0936EF87-BCF0-D743-A59F-D6234A97DB41}" srcId="{0838F1EA-EC9A-4903-99F3-7D0D2E2F9FFD}" destId="{E1EA49A2-30E2-6A46-84FC-EC8F5F83CFB1}" srcOrd="3" destOrd="0" parTransId="{28512E34-89A0-5E42-800A-36C6C7EB84E0}" sibTransId="{6962AE84-A473-F346-81C1-D774D0293DE4}"/>
    <dgm:cxn modelId="{3B18258C-9A2D-8C4B-8E99-4684D9A94DF4}" type="presOf" srcId="{0838F1EA-EC9A-4903-99F3-7D0D2E2F9FFD}" destId="{FD3E8E66-3553-4652-B457-DF4F2E6FF9B6}" srcOrd="0" destOrd="0" presId="urn:microsoft.com/office/officeart/2018/2/layout/IconVerticalSolidList"/>
    <dgm:cxn modelId="{B3541AA8-2635-4ABF-BC85-B8D87151EE35}" srcId="{0838F1EA-EC9A-4903-99F3-7D0D2E2F9FFD}" destId="{3BE2A77D-934D-4D12-AEC5-18142DC5DD50}" srcOrd="0" destOrd="0" parTransId="{1BE41B4B-00EB-4720-B799-67B5D39A0D54}" sibTransId="{A0C2BD42-60E2-4513-A9F4-06BFA35DDBCA}"/>
    <dgm:cxn modelId="{6CBDFEBA-2B8D-3341-B04C-BBCC9DBE8801}" type="presOf" srcId="{3BE2A77D-934D-4D12-AEC5-18142DC5DD50}" destId="{793E3CDD-6AE7-4D45-8042-A1127D8AA3BE}" srcOrd="0" destOrd="0" presId="urn:microsoft.com/office/officeart/2018/2/layout/IconVerticalSolidList"/>
    <dgm:cxn modelId="{4061AB97-3066-AE44-B757-C1E00C7518AE}" type="presParOf" srcId="{FD3E8E66-3553-4652-B457-DF4F2E6FF9B6}" destId="{110173DD-CEC0-422E-8968-B9ED333F8024}" srcOrd="0" destOrd="0" presId="urn:microsoft.com/office/officeart/2018/2/layout/IconVerticalSolidList"/>
    <dgm:cxn modelId="{5B56AF4E-9C60-1845-96EB-FAEFCEB8CEF2}" type="presParOf" srcId="{110173DD-CEC0-422E-8968-B9ED333F8024}" destId="{00920898-E317-4EE7-86BA-12B14B1B0D16}" srcOrd="0" destOrd="0" presId="urn:microsoft.com/office/officeart/2018/2/layout/IconVerticalSolidList"/>
    <dgm:cxn modelId="{8F53DEE3-4758-B94B-A0E6-1D9F502D329B}" type="presParOf" srcId="{110173DD-CEC0-422E-8968-B9ED333F8024}" destId="{992B8672-F96F-489B-9FBE-89FAFEF154EE}" srcOrd="1" destOrd="0" presId="urn:microsoft.com/office/officeart/2018/2/layout/IconVerticalSolidList"/>
    <dgm:cxn modelId="{A13B5E3B-18BA-B844-9C47-D28160416229}" type="presParOf" srcId="{110173DD-CEC0-422E-8968-B9ED333F8024}" destId="{6D146CEE-8053-48C9-9136-8D8C27AD2F32}" srcOrd="2" destOrd="0" presId="urn:microsoft.com/office/officeart/2018/2/layout/IconVerticalSolidList"/>
    <dgm:cxn modelId="{40CC1BFA-37A4-5047-81A1-7BE6A01B3842}" type="presParOf" srcId="{110173DD-CEC0-422E-8968-B9ED333F8024}" destId="{793E3CDD-6AE7-4D45-8042-A1127D8AA3BE}" srcOrd="3" destOrd="0" presId="urn:microsoft.com/office/officeart/2018/2/layout/IconVerticalSolidList"/>
    <dgm:cxn modelId="{F5ED373D-3FBF-324C-8A0A-CC79F0695F28}" type="presParOf" srcId="{FD3E8E66-3553-4652-B457-DF4F2E6FF9B6}" destId="{C4E03E42-CA49-49C7-AC20-D6BE6D13B140}" srcOrd="1" destOrd="0" presId="urn:microsoft.com/office/officeart/2018/2/layout/IconVerticalSolidList"/>
    <dgm:cxn modelId="{A0B266C2-35F3-044A-8C19-4E5D9F9BF4FB}" type="presParOf" srcId="{FD3E8E66-3553-4652-B457-DF4F2E6FF9B6}" destId="{41BAEB55-F251-4C80-ADAD-B0D82B58C51B}" srcOrd="2" destOrd="0" presId="urn:microsoft.com/office/officeart/2018/2/layout/IconVerticalSolidList"/>
    <dgm:cxn modelId="{17EFE818-C9D9-AA4A-8972-3026640DBA11}" type="presParOf" srcId="{41BAEB55-F251-4C80-ADAD-B0D82B58C51B}" destId="{21A35B1D-8AD2-4F1D-840D-F50D36E9ADC8}" srcOrd="0" destOrd="0" presId="urn:microsoft.com/office/officeart/2018/2/layout/IconVerticalSolidList"/>
    <dgm:cxn modelId="{960C8C25-67DB-6949-832C-73C360F21802}" type="presParOf" srcId="{41BAEB55-F251-4C80-ADAD-B0D82B58C51B}" destId="{E66908F9-4F63-4D58-B386-035BB91F1F64}" srcOrd="1" destOrd="0" presId="urn:microsoft.com/office/officeart/2018/2/layout/IconVerticalSolidList"/>
    <dgm:cxn modelId="{8C0D6123-931F-4548-B957-720975EBA83D}" type="presParOf" srcId="{41BAEB55-F251-4C80-ADAD-B0D82B58C51B}" destId="{45044125-1E65-4712-8E2A-37FAF11CFCCC}" srcOrd="2" destOrd="0" presId="urn:microsoft.com/office/officeart/2018/2/layout/IconVerticalSolidList"/>
    <dgm:cxn modelId="{289A67AD-AE5B-554D-A404-A39B259B6FF0}" type="presParOf" srcId="{41BAEB55-F251-4C80-ADAD-B0D82B58C51B}" destId="{399AE02A-04BA-43A7-BEB9-D88F8BBD4D2A}" srcOrd="3" destOrd="0" presId="urn:microsoft.com/office/officeart/2018/2/layout/IconVerticalSolidList"/>
    <dgm:cxn modelId="{B90A4EFD-EA13-D942-A47A-2C9E8929D1BA}" type="presParOf" srcId="{FD3E8E66-3553-4652-B457-DF4F2E6FF9B6}" destId="{57AC79F3-CBC7-4839-BE61-9BC14D617944}" srcOrd="3" destOrd="0" presId="urn:microsoft.com/office/officeart/2018/2/layout/IconVerticalSolidList"/>
    <dgm:cxn modelId="{EC16E92F-06CF-F04E-A602-297EFFFC03D7}" type="presParOf" srcId="{FD3E8E66-3553-4652-B457-DF4F2E6FF9B6}" destId="{F7361D15-D833-4E7F-BE2D-E66A739141AE}" srcOrd="4" destOrd="0" presId="urn:microsoft.com/office/officeart/2018/2/layout/IconVerticalSolidList"/>
    <dgm:cxn modelId="{3863820C-4F15-5942-BD13-2ED6DAAE789C}" type="presParOf" srcId="{F7361D15-D833-4E7F-BE2D-E66A739141AE}" destId="{4F254F07-C2B3-40DB-9550-8C2C580486E3}" srcOrd="0" destOrd="0" presId="urn:microsoft.com/office/officeart/2018/2/layout/IconVerticalSolidList"/>
    <dgm:cxn modelId="{369B0259-5C5F-FC4B-B5D5-2EDF1A6E5200}" type="presParOf" srcId="{F7361D15-D833-4E7F-BE2D-E66A739141AE}" destId="{08A65FDE-A4A9-4E55-90AD-5D0A2B53504F}" srcOrd="1" destOrd="0" presId="urn:microsoft.com/office/officeart/2018/2/layout/IconVerticalSolidList"/>
    <dgm:cxn modelId="{0512AED1-0EBA-854F-A56C-2E532D2C57B2}" type="presParOf" srcId="{F7361D15-D833-4E7F-BE2D-E66A739141AE}" destId="{47919E08-AAC4-4932-BC0C-B0C7D962BB2F}" srcOrd="2" destOrd="0" presId="urn:microsoft.com/office/officeart/2018/2/layout/IconVerticalSolidList"/>
    <dgm:cxn modelId="{C257A5B6-A2C3-6A42-B98D-AD1FAF3733E8}" type="presParOf" srcId="{F7361D15-D833-4E7F-BE2D-E66A739141AE}" destId="{A384D524-C4F5-4AF9-A05D-323AB4C7AF84}" srcOrd="3" destOrd="0" presId="urn:microsoft.com/office/officeart/2018/2/layout/IconVerticalSolidList"/>
    <dgm:cxn modelId="{2D9761AC-3C0B-854C-A785-6F55EC3410F5}" type="presParOf" srcId="{FD3E8E66-3553-4652-B457-DF4F2E6FF9B6}" destId="{47CC5979-18EC-7748-B7BA-1B6E592F0378}" srcOrd="5" destOrd="0" presId="urn:microsoft.com/office/officeart/2018/2/layout/IconVerticalSolidList"/>
    <dgm:cxn modelId="{EFA251FD-6536-E64C-8400-25908F12BFED}" type="presParOf" srcId="{FD3E8E66-3553-4652-B457-DF4F2E6FF9B6}" destId="{A3892329-202C-1549-A2E4-534D1F5CEE6E}" srcOrd="6" destOrd="0" presId="urn:microsoft.com/office/officeart/2018/2/layout/IconVerticalSolidList"/>
    <dgm:cxn modelId="{B9BB9A9F-2B71-4C44-93E8-43184470B44C}" type="presParOf" srcId="{A3892329-202C-1549-A2E4-534D1F5CEE6E}" destId="{F41A0963-BACA-B24B-BD8B-45EB35CB489D}" srcOrd="0" destOrd="0" presId="urn:microsoft.com/office/officeart/2018/2/layout/IconVerticalSolidList"/>
    <dgm:cxn modelId="{22BEC86F-8178-8A41-A878-D3EAC0835481}" type="presParOf" srcId="{A3892329-202C-1549-A2E4-534D1F5CEE6E}" destId="{0C8993B3-E7A5-FE4B-B0FD-EB1449933BF8}" srcOrd="1" destOrd="0" presId="urn:microsoft.com/office/officeart/2018/2/layout/IconVerticalSolidList"/>
    <dgm:cxn modelId="{9A6A7E04-9112-9B45-A701-6ED61301B582}" type="presParOf" srcId="{A3892329-202C-1549-A2E4-534D1F5CEE6E}" destId="{9DA51E2B-EAB8-B142-8F08-F08A72CE9118}" srcOrd="2" destOrd="0" presId="urn:microsoft.com/office/officeart/2018/2/layout/IconVerticalSolidList"/>
    <dgm:cxn modelId="{37464D5E-4FA9-4D49-9129-1499B800DBE7}" type="presParOf" srcId="{A3892329-202C-1549-A2E4-534D1F5CEE6E}" destId="{4E4C29BC-B7EB-2B4D-803B-EDC6D70F1338}"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F7182E-8546-4700-96D7-4F4BC6B71060}" type="doc">
      <dgm:prSet loTypeId="urn:microsoft.com/office/officeart/2017/3/layout/HorizontalLabelsTimeline" loCatId="process" qsTypeId="urn:microsoft.com/office/officeart/2005/8/quickstyle/simple2#1" qsCatId="simple" csTypeId="urn:microsoft.com/office/officeart/2005/8/colors/accent2_2#1" csCatId="accent2" phldr="1"/>
      <dgm:spPr/>
      <dgm:t>
        <a:bodyPr/>
        <a:lstStyle/>
        <a:p>
          <a:endParaRPr lang="en-US"/>
        </a:p>
      </dgm:t>
    </dgm:pt>
    <dgm:pt modelId="{FCAAC475-D2C0-42A0-84E8-2C2C4505E4FF}">
      <dgm:prSet/>
      <dgm:spPr/>
      <dgm:t>
        <a:bodyPr/>
        <a:lstStyle/>
        <a:p>
          <a:pPr>
            <a:defRPr b="1"/>
          </a:pPr>
          <a:r>
            <a:rPr lang="en-US" sz="1400"/>
            <a:t>Sept. 20</a:t>
          </a:r>
          <a:r>
            <a:rPr lang="en-US" sz="1400" baseline="30000"/>
            <a:t>th</a:t>
          </a:r>
          <a:r>
            <a:rPr lang="en-US" sz="1400" dirty="0"/>
            <a:t> </a:t>
          </a:r>
        </a:p>
      </dgm:t>
    </dgm:pt>
    <dgm:pt modelId="{D627B884-C783-443F-8D23-5C6A2E4AC6C8}" type="parTrans" cxnId="{8DDF7AAD-4CB4-4A29-92E9-AA7D5E664156}">
      <dgm:prSet/>
      <dgm:spPr/>
      <dgm:t>
        <a:bodyPr/>
        <a:lstStyle/>
        <a:p>
          <a:endParaRPr lang="en-US"/>
        </a:p>
      </dgm:t>
    </dgm:pt>
    <dgm:pt modelId="{60B4FD22-A4A7-4BAA-9E28-6EEC7AB4F880}" type="sibTrans" cxnId="{8DDF7AAD-4CB4-4A29-92E9-AA7D5E664156}">
      <dgm:prSet/>
      <dgm:spPr/>
      <dgm:t>
        <a:bodyPr/>
        <a:lstStyle/>
        <a:p>
          <a:endParaRPr lang="en-US"/>
        </a:p>
      </dgm:t>
    </dgm:pt>
    <dgm:pt modelId="{67F8F61D-C540-46B7-81A4-E6FED79DC5AB}">
      <dgm:prSet/>
      <dgm:spPr/>
      <dgm:t>
        <a:bodyPr/>
        <a:lstStyle/>
        <a:p>
          <a:r>
            <a:rPr lang="en-US" sz="1400">
              <a:latin typeface="Century Gothic" panose="020B0502020202020204"/>
            </a:rPr>
            <a:t>Program begins</a:t>
          </a:r>
          <a:endParaRPr lang="en-US" sz="1400"/>
        </a:p>
      </dgm:t>
    </dgm:pt>
    <dgm:pt modelId="{3EE996F6-BD27-47A8-8E31-28FCBB5BCEE8}" type="parTrans" cxnId="{CB62B81C-68AE-41EA-BB7C-296AF6CC6C11}">
      <dgm:prSet/>
      <dgm:spPr/>
      <dgm:t>
        <a:bodyPr/>
        <a:lstStyle/>
        <a:p>
          <a:endParaRPr lang="en-US"/>
        </a:p>
      </dgm:t>
    </dgm:pt>
    <dgm:pt modelId="{195428AC-DB6C-4796-A23B-8036040237F1}" type="sibTrans" cxnId="{CB62B81C-68AE-41EA-BB7C-296AF6CC6C11}">
      <dgm:prSet/>
      <dgm:spPr/>
      <dgm:t>
        <a:bodyPr/>
        <a:lstStyle/>
        <a:p>
          <a:endParaRPr lang="en-US"/>
        </a:p>
      </dgm:t>
    </dgm:pt>
    <dgm:pt modelId="{AAE89AA8-EE0B-417A-9587-177B59CCFE33}">
      <dgm:prSet/>
      <dgm:spPr/>
      <dgm:t>
        <a:bodyPr/>
        <a:lstStyle/>
        <a:p>
          <a:pPr>
            <a:defRPr b="1"/>
          </a:pPr>
          <a:r>
            <a:rPr lang="en-US" sz="1400"/>
            <a:t>Oct. 24</a:t>
          </a:r>
          <a:r>
            <a:rPr lang="en-US" sz="1400" baseline="30000"/>
            <a:t>th</a:t>
          </a:r>
          <a:r>
            <a:rPr lang="en-US" sz="1400" dirty="0"/>
            <a:t> </a:t>
          </a:r>
        </a:p>
      </dgm:t>
    </dgm:pt>
    <dgm:pt modelId="{9221B6D4-CB6D-4EF3-9811-47658E83CBCA}" type="parTrans" cxnId="{829F17BD-75C4-4A64-BD47-ACF935B2748C}">
      <dgm:prSet/>
      <dgm:spPr/>
      <dgm:t>
        <a:bodyPr/>
        <a:lstStyle/>
        <a:p>
          <a:endParaRPr lang="en-US"/>
        </a:p>
      </dgm:t>
    </dgm:pt>
    <dgm:pt modelId="{1B2AD446-7F0D-4B71-818C-B1B40CB47F27}" type="sibTrans" cxnId="{829F17BD-75C4-4A64-BD47-ACF935B2748C}">
      <dgm:prSet/>
      <dgm:spPr/>
      <dgm:t>
        <a:bodyPr/>
        <a:lstStyle/>
        <a:p>
          <a:endParaRPr lang="en-US"/>
        </a:p>
      </dgm:t>
    </dgm:pt>
    <dgm:pt modelId="{943672F0-693D-4386-BA71-3C53985609FD}">
      <dgm:prSet/>
      <dgm:spPr/>
      <dgm:t>
        <a:bodyPr/>
        <a:lstStyle/>
        <a:p>
          <a:r>
            <a:rPr lang="en-US" sz="1400"/>
            <a:t>Online </a:t>
          </a:r>
          <a:r>
            <a:rPr lang="en-US" sz="1400">
              <a:latin typeface="Century Gothic" panose="020B0502020202020204"/>
            </a:rPr>
            <a:t>ordering ends 10:59 pm</a:t>
          </a:r>
          <a:endParaRPr lang="en-US" sz="1400"/>
        </a:p>
      </dgm:t>
    </dgm:pt>
    <dgm:pt modelId="{A04AF853-EE5A-44EA-B6C4-332E71D7DBCA}" type="parTrans" cxnId="{BDA6BFC5-4ACC-4222-8453-696FB6B63F53}">
      <dgm:prSet/>
      <dgm:spPr/>
      <dgm:t>
        <a:bodyPr/>
        <a:lstStyle/>
        <a:p>
          <a:endParaRPr lang="en-US"/>
        </a:p>
      </dgm:t>
    </dgm:pt>
    <dgm:pt modelId="{6E240903-8B5A-4691-89BD-234656727CA4}" type="sibTrans" cxnId="{BDA6BFC5-4ACC-4222-8453-696FB6B63F53}">
      <dgm:prSet/>
      <dgm:spPr/>
      <dgm:t>
        <a:bodyPr/>
        <a:lstStyle/>
        <a:p>
          <a:endParaRPr lang="en-US"/>
        </a:p>
      </dgm:t>
    </dgm:pt>
    <dgm:pt modelId="{5564F548-58A7-4DD0-B498-A5AC45A8BB22}">
      <dgm:prSet/>
      <dgm:spPr/>
      <dgm:t>
        <a:bodyPr/>
        <a:lstStyle/>
        <a:p>
          <a:pPr>
            <a:defRPr b="1"/>
          </a:pPr>
          <a:r>
            <a:rPr lang="en-US" sz="1400"/>
            <a:t>Nov. 12</a:t>
          </a:r>
          <a:r>
            <a:rPr lang="en-US" sz="1400" baseline="30000"/>
            <a:t>th</a:t>
          </a:r>
          <a:endParaRPr lang="en-US" sz="1400" dirty="0"/>
        </a:p>
      </dgm:t>
    </dgm:pt>
    <dgm:pt modelId="{91DA33C8-7CEF-497F-BF56-A6A75843D50B}" type="parTrans" cxnId="{DB12C400-5E07-4A3D-92AF-EE392401D7E7}">
      <dgm:prSet/>
      <dgm:spPr/>
      <dgm:t>
        <a:bodyPr/>
        <a:lstStyle/>
        <a:p>
          <a:endParaRPr lang="en-US"/>
        </a:p>
      </dgm:t>
    </dgm:pt>
    <dgm:pt modelId="{2FD238FD-14C0-4EE6-B9EF-8032484CB54B}" type="sibTrans" cxnId="{DB12C400-5E07-4A3D-92AF-EE392401D7E7}">
      <dgm:prSet/>
      <dgm:spPr/>
      <dgm:t>
        <a:bodyPr/>
        <a:lstStyle/>
        <a:p>
          <a:endParaRPr lang="en-US"/>
        </a:p>
      </dgm:t>
    </dgm:pt>
    <dgm:pt modelId="{FC06A47A-BADB-449B-A842-AA18C9996A65}">
      <dgm:prSet/>
      <dgm:spPr/>
      <dgm:t>
        <a:bodyPr/>
        <a:lstStyle/>
        <a:p>
          <a:r>
            <a:rPr lang="en-US" sz="1400">
              <a:latin typeface="Century Gothic" panose="020B0502020202020204"/>
            </a:rPr>
            <a:t>Deliveries start for GD orders</a:t>
          </a:r>
          <a:r>
            <a:rPr lang="en-US">
              <a:latin typeface="Century Gothic" panose="020B0502020202020204"/>
            </a:rPr>
            <a:t> </a:t>
          </a:r>
          <a:endParaRPr lang="en-US"/>
        </a:p>
      </dgm:t>
    </dgm:pt>
    <dgm:pt modelId="{F7F7A28E-55DE-475A-ABCE-DB2865F52EDF}" type="sibTrans" cxnId="{A4327CD0-A2AB-42C5-8649-4D416FE14436}">
      <dgm:prSet/>
      <dgm:spPr/>
      <dgm:t>
        <a:bodyPr/>
        <a:lstStyle/>
        <a:p>
          <a:endParaRPr lang="en-US"/>
        </a:p>
      </dgm:t>
    </dgm:pt>
    <dgm:pt modelId="{8412582C-B26E-4857-ACB1-923E9CFE61FD}" type="parTrans" cxnId="{A4327CD0-A2AB-42C5-8649-4D416FE14436}">
      <dgm:prSet/>
      <dgm:spPr/>
      <dgm:t>
        <a:bodyPr/>
        <a:lstStyle/>
        <a:p>
          <a:endParaRPr lang="en-US"/>
        </a:p>
      </dgm:t>
    </dgm:pt>
    <dgm:pt modelId="{3B7A2C96-AFEC-49BA-AF68-FAAD70F4276E}">
      <dgm:prSet phldrT="[Text]" phldr="0" custT="1"/>
      <dgm:spPr/>
      <dgm:t>
        <a:bodyPr/>
        <a:lstStyle/>
        <a:p>
          <a:pPr>
            <a:defRPr b="1"/>
          </a:pPr>
          <a:r>
            <a:rPr lang="en-US" sz="1400" dirty="0">
              <a:latin typeface="Century Gothic" panose="020B0502020202020204"/>
            </a:rPr>
            <a:t>Sept 14th</a:t>
          </a:r>
        </a:p>
      </dgm:t>
    </dgm:pt>
    <dgm:pt modelId="{F0F6DA9C-FD98-48E0-B2B6-507E1A96DD6C}" type="parTrans" cxnId="{63718036-6CEA-4E88-BC7A-898CAC87E445}">
      <dgm:prSet/>
      <dgm:spPr/>
    </dgm:pt>
    <dgm:pt modelId="{BDB81B01-CA2C-4450-B530-A75435F2ED78}" type="sibTrans" cxnId="{63718036-6CEA-4E88-BC7A-898CAC87E445}">
      <dgm:prSet/>
      <dgm:spPr/>
    </dgm:pt>
    <dgm:pt modelId="{B908BDE1-87EE-4B90-842D-53861288B5AB}">
      <dgm:prSet phldrT="[Text]" phldr="0" custT="1"/>
      <dgm:spPr/>
      <dgm:t>
        <a:bodyPr/>
        <a:lstStyle/>
        <a:p>
          <a:r>
            <a:rPr lang="en-US" sz="1400" dirty="0">
              <a:latin typeface="Century Gothic" panose="020B0502020202020204"/>
            </a:rPr>
            <a:t>Volunteer access emails sent</a:t>
          </a:r>
        </a:p>
      </dgm:t>
    </dgm:pt>
    <dgm:pt modelId="{58D1869D-12AC-46EA-AB0B-46625AAF0C57}" type="parTrans" cxnId="{8224C02C-925F-482A-8AE4-5AD78BDFB25D}">
      <dgm:prSet/>
      <dgm:spPr/>
    </dgm:pt>
    <dgm:pt modelId="{A0002640-5357-4787-B94C-567A85D0F2F2}" type="sibTrans" cxnId="{8224C02C-925F-482A-8AE4-5AD78BDFB25D}">
      <dgm:prSet/>
      <dgm:spPr/>
    </dgm:pt>
    <dgm:pt modelId="{4622305B-C3B8-403A-9659-22A7AA29788B}">
      <dgm:prSet phldrT="[Text]" phldr="0"/>
      <dgm:spPr/>
      <dgm:t>
        <a:bodyPr/>
        <a:lstStyle/>
        <a:p>
          <a:pPr>
            <a:defRPr b="1"/>
          </a:pPr>
          <a:endParaRPr lang="en-US" sz="1400" b="0" dirty="0">
            <a:latin typeface="Century Gothic" panose="020B0502020202020204"/>
          </a:endParaRPr>
        </a:p>
      </dgm:t>
    </dgm:pt>
    <dgm:pt modelId="{87CF9B5F-70F6-4741-A501-75D59B689BB0}" type="parTrans" cxnId="{457CD726-CD89-4B43-9EAD-60621D70CD50}">
      <dgm:prSet/>
      <dgm:spPr/>
    </dgm:pt>
    <dgm:pt modelId="{EDDCBB2C-857E-41C3-9FF9-14C3B7A05926}" type="sibTrans" cxnId="{457CD726-CD89-4B43-9EAD-60621D70CD50}">
      <dgm:prSet/>
      <dgm:spPr/>
    </dgm:pt>
    <dgm:pt modelId="{72ABDF8A-44FD-A44A-A54D-668015B55508}" type="pres">
      <dgm:prSet presAssocID="{55F7182E-8546-4700-96D7-4F4BC6B71060}" presName="root" presStyleCnt="0">
        <dgm:presLayoutVars>
          <dgm:chMax/>
          <dgm:chPref/>
          <dgm:animLvl val="lvl"/>
        </dgm:presLayoutVars>
      </dgm:prSet>
      <dgm:spPr/>
    </dgm:pt>
    <dgm:pt modelId="{EE36F42F-8406-5743-83FD-CAB1BE662E50}" type="pres">
      <dgm:prSet presAssocID="{55F7182E-8546-4700-96D7-4F4BC6B71060}" presName="divider" presStyleLbl="fgAcc1" presStyleIdx="0" presStyleCnt="1"/>
      <dgm:spPr/>
    </dgm:pt>
    <dgm:pt modelId="{BEB5C494-872E-6D48-90BC-BBF366353A09}" type="pres">
      <dgm:prSet presAssocID="{55F7182E-8546-4700-96D7-4F4BC6B71060}" presName="nodes" presStyleCnt="0">
        <dgm:presLayoutVars>
          <dgm:chMax/>
          <dgm:chPref/>
          <dgm:animLvl val="lvl"/>
        </dgm:presLayoutVars>
      </dgm:prSet>
      <dgm:spPr/>
    </dgm:pt>
    <dgm:pt modelId="{D68F6658-F5E9-47AC-A67B-2EF5B6BEF766}" type="pres">
      <dgm:prSet presAssocID="{3B7A2C96-AFEC-49BA-AF68-FAAD70F4276E}" presName="composite" presStyleCnt="0"/>
      <dgm:spPr/>
    </dgm:pt>
    <dgm:pt modelId="{899FFDDB-1E02-482D-9B02-C8CF516FFFDC}" type="pres">
      <dgm:prSet presAssocID="{3B7A2C96-AFEC-49BA-AF68-FAAD70F4276E}" presName="L1TextContainer" presStyleLbl="alignNode1" presStyleIdx="0" presStyleCnt="4">
        <dgm:presLayoutVars>
          <dgm:chMax val="1"/>
          <dgm:chPref val="1"/>
          <dgm:bulletEnabled val="1"/>
        </dgm:presLayoutVars>
      </dgm:prSet>
      <dgm:spPr/>
    </dgm:pt>
    <dgm:pt modelId="{707797C7-C02F-4B15-8421-75622E3D7F05}" type="pres">
      <dgm:prSet presAssocID="{3B7A2C96-AFEC-49BA-AF68-FAAD70F4276E}" presName="L2TextContainerWrapper" presStyleCnt="0">
        <dgm:presLayoutVars>
          <dgm:bulletEnabled val="1"/>
        </dgm:presLayoutVars>
      </dgm:prSet>
      <dgm:spPr/>
    </dgm:pt>
    <dgm:pt modelId="{27C0BDA6-1426-4138-AC38-5D94E94E1B71}" type="pres">
      <dgm:prSet presAssocID="{3B7A2C96-AFEC-49BA-AF68-FAAD70F4276E}" presName="L2TextContainer" presStyleLbl="bgAccFollowNode1" presStyleIdx="0" presStyleCnt="4"/>
      <dgm:spPr/>
    </dgm:pt>
    <dgm:pt modelId="{0B43D76A-C802-4E53-AB07-BE75349D1781}" type="pres">
      <dgm:prSet presAssocID="{3B7A2C96-AFEC-49BA-AF68-FAAD70F4276E}" presName="FlexibleEmptyPlaceHolder" presStyleCnt="0"/>
      <dgm:spPr/>
    </dgm:pt>
    <dgm:pt modelId="{EFB28191-E8A6-4345-AFD3-01AA433080E9}" type="pres">
      <dgm:prSet presAssocID="{3B7A2C96-AFEC-49BA-AF68-FAAD70F4276E}" presName="ConnectLine" presStyleLbl="sibTrans1D1" presStyleIdx="0" presStyleCnt="4"/>
      <dgm:spPr/>
    </dgm:pt>
    <dgm:pt modelId="{D39004A8-B9C9-4AD1-A534-82CB866E7DA6}" type="pres">
      <dgm:prSet presAssocID="{3B7A2C96-AFEC-49BA-AF68-FAAD70F4276E}" presName="ConnectorPoint" presStyleLbl="node1" presStyleIdx="0" presStyleCnt="4"/>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7DD481B9-A5B8-446F-B07E-73B4CE5AB804}" type="pres">
      <dgm:prSet presAssocID="{3B7A2C96-AFEC-49BA-AF68-FAAD70F4276E}" presName="EmptyPlaceHolder" presStyleCnt="0"/>
      <dgm:spPr/>
    </dgm:pt>
    <dgm:pt modelId="{4B185DC1-BDA2-4FE7-9428-C47ADC7E0C61}" type="pres">
      <dgm:prSet presAssocID="{BDB81B01-CA2C-4450-B530-A75435F2ED78}" presName="spaceBetweenRectangles" presStyleCnt="0"/>
      <dgm:spPr/>
    </dgm:pt>
    <dgm:pt modelId="{8DF0B607-D004-2F44-BA4F-38CE1DA2D4CD}" type="pres">
      <dgm:prSet presAssocID="{FCAAC475-D2C0-42A0-84E8-2C2C4505E4FF}" presName="composite" presStyleCnt="0"/>
      <dgm:spPr/>
    </dgm:pt>
    <dgm:pt modelId="{41A92039-FD2A-904B-9D07-09AAB0802B26}" type="pres">
      <dgm:prSet presAssocID="{FCAAC475-D2C0-42A0-84E8-2C2C4505E4FF}" presName="L1TextContainer" presStyleLbl="alignNode1" presStyleIdx="1" presStyleCnt="4" custScaleX="98917" custScaleY="93416" custLinFactNeighborX="-3134" custLinFactNeighborY="-15312">
        <dgm:presLayoutVars>
          <dgm:chMax val="1"/>
          <dgm:chPref val="1"/>
          <dgm:bulletEnabled val="1"/>
        </dgm:presLayoutVars>
      </dgm:prSet>
      <dgm:spPr/>
    </dgm:pt>
    <dgm:pt modelId="{36998EFD-476E-BB45-96DC-72FE5CD453BD}" type="pres">
      <dgm:prSet presAssocID="{FCAAC475-D2C0-42A0-84E8-2C2C4505E4FF}" presName="L2TextContainerWrapper" presStyleCnt="0">
        <dgm:presLayoutVars>
          <dgm:bulletEnabled val="1"/>
        </dgm:presLayoutVars>
      </dgm:prSet>
      <dgm:spPr/>
    </dgm:pt>
    <dgm:pt modelId="{9A28A575-BF8A-364E-AA37-110883FE11EF}" type="pres">
      <dgm:prSet presAssocID="{FCAAC475-D2C0-42A0-84E8-2C2C4505E4FF}" presName="L2TextContainer" presStyleLbl="bgAccFollowNode1" presStyleIdx="1" presStyleCnt="4" custLinFactNeighborX="-2351" custLinFactNeighborY="-18293"/>
      <dgm:spPr/>
    </dgm:pt>
    <dgm:pt modelId="{FEB9C2B4-DDBC-6841-B138-DBC45C2B5B9F}" type="pres">
      <dgm:prSet presAssocID="{FCAAC475-D2C0-42A0-84E8-2C2C4505E4FF}" presName="FlexibleEmptyPlaceHolder" presStyleCnt="0"/>
      <dgm:spPr/>
    </dgm:pt>
    <dgm:pt modelId="{7DCAA904-D9F0-674F-87F1-ECA513FB753C}" type="pres">
      <dgm:prSet presAssocID="{FCAAC475-D2C0-42A0-84E8-2C2C4505E4FF}" presName="ConnectLine" presStyleLbl="sibTrans1D1" presStyleIdx="1" presStyleCnt="4"/>
      <dgm:spPr/>
    </dgm:pt>
    <dgm:pt modelId="{A26DC67E-24FF-8E48-8D8F-3D45348899D0}" type="pres">
      <dgm:prSet presAssocID="{FCAAC475-D2C0-42A0-84E8-2C2C4505E4FF}" presName="ConnectorPoint" presStyleLbl="node1" presStyleIdx="1" presStyleCnt="4"/>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A0262DC-72E6-104E-9D2D-DE44A83233B8}" type="pres">
      <dgm:prSet presAssocID="{FCAAC475-D2C0-42A0-84E8-2C2C4505E4FF}" presName="EmptyPlaceHolder" presStyleCnt="0"/>
      <dgm:spPr/>
    </dgm:pt>
    <dgm:pt modelId="{45AFD793-1199-EA4F-BA5E-CC2DD3A2E6FB}" type="pres">
      <dgm:prSet presAssocID="{60B4FD22-A4A7-4BAA-9E28-6EEC7AB4F880}" presName="spaceBetweenRectangles" presStyleCnt="0"/>
      <dgm:spPr/>
    </dgm:pt>
    <dgm:pt modelId="{E009EFAB-E82C-6A40-9D0F-4E46D6E64294}" type="pres">
      <dgm:prSet presAssocID="{5564F548-58A7-4DD0-B498-A5AC45A8BB22}" presName="composite" presStyleCnt="0"/>
      <dgm:spPr/>
    </dgm:pt>
    <dgm:pt modelId="{BD012C5E-E576-9047-85DB-F9051B697205}" type="pres">
      <dgm:prSet presAssocID="{5564F548-58A7-4DD0-B498-A5AC45A8BB22}" presName="L1TextContainer" presStyleLbl="alignNode1" presStyleIdx="2" presStyleCnt="4" custLinFactNeighborX="86902" custLinFactNeighborY="2266">
        <dgm:presLayoutVars>
          <dgm:chMax val="1"/>
          <dgm:chPref val="1"/>
          <dgm:bulletEnabled val="1"/>
        </dgm:presLayoutVars>
      </dgm:prSet>
      <dgm:spPr/>
    </dgm:pt>
    <dgm:pt modelId="{E66E8FE1-2736-0246-9BEA-C123B4124FD2}" type="pres">
      <dgm:prSet presAssocID="{5564F548-58A7-4DD0-B498-A5AC45A8BB22}" presName="L2TextContainerWrapper" presStyleCnt="0">
        <dgm:presLayoutVars>
          <dgm:bulletEnabled val="1"/>
        </dgm:presLayoutVars>
      </dgm:prSet>
      <dgm:spPr/>
    </dgm:pt>
    <dgm:pt modelId="{43B8227B-8AFD-C44B-B89D-E7C55BF5A4B8}" type="pres">
      <dgm:prSet presAssocID="{5564F548-58A7-4DD0-B498-A5AC45A8BB22}" presName="L2TextContainer" presStyleLbl="bgAccFollowNode1" presStyleIdx="2" presStyleCnt="4" custLinFactNeighborX="65782" custLinFactNeighborY="6584"/>
      <dgm:spPr/>
    </dgm:pt>
    <dgm:pt modelId="{C9B0358B-098B-F942-B1CD-B7C27CBFF2F6}" type="pres">
      <dgm:prSet presAssocID="{5564F548-58A7-4DD0-B498-A5AC45A8BB22}" presName="FlexibleEmptyPlaceHolder" presStyleCnt="0"/>
      <dgm:spPr/>
    </dgm:pt>
    <dgm:pt modelId="{AB6476A4-7B09-564A-8F17-581CC49BD19D}" type="pres">
      <dgm:prSet presAssocID="{5564F548-58A7-4DD0-B498-A5AC45A8BB22}" presName="ConnectLine" presStyleLbl="sibTrans1D1" presStyleIdx="2" presStyleCnt="4"/>
      <dgm:spPr/>
    </dgm:pt>
    <dgm:pt modelId="{FFBAC349-DD44-0D47-93B5-9A5E86C5715A}" type="pres">
      <dgm:prSet presAssocID="{5564F548-58A7-4DD0-B498-A5AC45A8BB22}" presName="ConnectorPoint" presStyleLbl="node1" presStyleIdx="2" presStyleCnt="4"/>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074D0D8-F9A1-D540-9101-06CF5D1D5FA2}" type="pres">
      <dgm:prSet presAssocID="{5564F548-58A7-4DD0-B498-A5AC45A8BB22}" presName="EmptyPlaceHolder" presStyleCnt="0"/>
      <dgm:spPr/>
    </dgm:pt>
    <dgm:pt modelId="{862D24B0-9F71-49F9-8FFE-8B66396B0743}" type="pres">
      <dgm:prSet presAssocID="{2FD238FD-14C0-4EE6-B9EF-8032484CB54B}" presName="spaceBetweenRectangles" presStyleCnt="0"/>
      <dgm:spPr/>
    </dgm:pt>
    <dgm:pt modelId="{CED614D7-C3BC-744A-AF1A-D820276BFD25}" type="pres">
      <dgm:prSet presAssocID="{AAE89AA8-EE0B-417A-9587-177B59CCFE33}" presName="composite" presStyleCnt="0"/>
      <dgm:spPr/>
    </dgm:pt>
    <dgm:pt modelId="{4EF4AB97-A8A3-1140-8160-FFD151AC2774}" type="pres">
      <dgm:prSet presAssocID="{AAE89AA8-EE0B-417A-9587-177B59CCFE33}" presName="L1TextContainer" presStyleLbl="alignNode1" presStyleIdx="3" presStyleCnt="4" custLinFactNeighborX="-8483" custLinFactNeighborY="3082">
        <dgm:presLayoutVars>
          <dgm:chMax val="1"/>
          <dgm:chPref val="1"/>
          <dgm:bulletEnabled val="1"/>
        </dgm:presLayoutVars>
      </dgm:prSet>
      <dgm:spPr/>
    </dgm:pt>
    <dgm:pt modelId="{1AF5CD25-BC3B-6E48-A6FD-5624F480E724}" type="pres">
      <dgm:prSet presAssocID="{AAE89AA8-EE0B-417A-9587-177B59CCFE33}" presName="L2TextContainerWrapper" presStyleCnt="0">
        <dgm:presLayoutVars>
          <dgm:bulletEnabled val="1"/>
        </dgm:presLayoutVars>
      </dgm:prSet>
      <dgm:spPr/>
    </dgm:pt>
    <dgm:pt modelId="{B1B06FB9-0CCF-344A-AB2A-DCA35AF34627}" type="pres">
      <dgm:prSet presAssocID="{AAE89AA8-EE0B-417A-9587-177B59CCFE33}" presName="L2TextContainer" presStyleLbl="bgAccFollowNode1" presStyleIdx="3" presStyleCnt="4" custLinFactNeighborX="-7817" custLinFactNeighborY="2844"/>
      <dgm:spPr/>
    </dgm:pt>
    <dgm:pt modelId="{1B4CADD1-CA01-3D46-892B-644C1360CFBC}" type="pres">
      <dgm:prSet presAssocID="{AAE89AA8-EE0B-417A-9587-177B59CCFE33}" presName="FlexibleEmptyPlaceHolder" presStyleCnt="0"/>
      <dgm:spPr/>
    </dgm:pt>
    <dgm:pt modelId="{B61C91E5-3F8F-6347-A3C2-4DF31A138877}" type="pres">
      <dgm:prSet presAssocID="{AAE89AA8-EE0B-417A-9587-177B59CCFE33}" presName="ConnectLine" presStyleLbl="sibTrans1D1" presStyleIdx="3" presStyleCnt="4"/>
      <dgm:spPr/>
    </dgm:pt>
    <dgm:pt modelId="{0AD9A768-950E-5741-B31C-11781F37784B}" type="pres">
      <dgm:prSet presAssocID="{AAE89AA8-EE0B-417A-9587-177B59CCFE33}" presName="ConnectorPoint" presStyleLbl="node1" presStyleIdx="3" presStyleCnt="4"/>
      <dgm:spPr>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52D747F8-9EA9-4842-87C6-07E67E077AA8}" type="pres">
      <dgm:prSet presAssocID="{AAE89AA8-EE0B-417A-9587-177B59CCFE33}" presName="EmptyPlaceHolder" presStyleCnt="0"/>
      <dgm:spPr/>
    </dgm:pt>
  </dgm:ptLst>
  <dgm:cxnLst>
    <dgm:cxn modelId="{DB12C400-5E07-4A3D-92AF-EE392401D7E7}" srcId="{55F7182E-8546-4700-96D7-4F4BC6B71060}" destId="{5564F548-58A7-4DD0-B498-A5AC45A8BB22}" srcOrd="2" destOrd="0" parTransId="{91DA33C8-7CEF-497F-BF56-A6A75843D50B}" sibTransId="{2FD238FD-14C0-4EE6-B9EF-8032484CB54B}"/>
    <dgm:cxn modelId="{CB62B81C-68AE-41EA-BB7C-296AF6CC6C11}" srcId="{FCAAC475-D2C0-42A0-84E8-2C2C4505E4FF}" destId="{67F8F61D-C540-46B7-81A4-E6FED79DC5AB}" srcOrd="0" destOrd="0" parTransId="{3EE996F6-BD27-47A8-8E31-28FCBB5BCEE8}" sibTransId="{195428AC-DB6C-4796-A23B-8036040237F1}"/>
    <dgm:cxn modelId="{457CD726-CD89-4B43-9EAD-60621D70CD50}" srcId="{FCAAC475-D2C0-42A0-84E8-2C2C4505E4FF}" destId="{4622305B-C3B8-403A-9659-22A7AA29788B}" srcOrd="1" destOrd="0" parTransId="{87CF9B5F-70F6-4741-A501-75D59B689BB0}" sibTransId="{EDDCBB2C-857E-41C3-9FF9-14C3B7A05926}"/>
    <dgm:cxn modelId="{8224C02C-925F-482A-8AE4-5AD78BDFB25D}" srcId="{3B7A2C96-AFEC-49BA-AF68-FAAD70F4276E}" destId="{B908BDE1-87EE-4B90-842D-53861288B5AB}" srcOrd="0" destOrd="0" parTransId="{58D1869D-12AC-46EA-AB0B-46625AAF0C57}" sibTransId="{A0002640-5357-4787-B94C-567A85D0F2F2}"/>
    <dgm:cxn modelId="{3911C52E-84F5-4B85-ABDC-056DC815D7A0}" type="presOf" srcId="{FC06A47A-BADB-449B-A842-AA18C9996A65}" destId="{43B8227B-8AFD-C44B-B89D-E7C55BF5A4B8}" srcOrd="0" destOrd="0" presId="urn:microsoft.com/office/officeart/2017/3/layout/HorizontalLabelsTimeline"/>
    <dgm:cxn modelId="{63718036-6CEA-4E88-BC7A-898CAC87E445}" srcId="{55F7182E-8546-4700-96D7-4F4BC6B71060}" destId="{3B7A2C96-AFEC-49BA-AF68-FAAD70F4276E}" srcOrd="0" destOrd="0" parTransId="{F0F6DA9C-FD98-48E0-B2B6-507E1A96DD6C}" sibTransId="{BDB81B01-CA2C-4450-B530-A75435F2ED78}"/>
    <dgm:cxn modelId="{9DB45C3D-15E4-4AC7-BBAE-4C09990C58C2}" type="presOf" srcId="{AAE89AA8-EE0B-417A-9587-177B59CCFE33}" destId="{4EF4AB97-A8A3-1140-8160-FFD151AC2774}" srcOrd="0" destOrd="0" presId="urn:microsoft.com/office/officeart/2017/3/layout/HorizontalLabelsTimeline"/>
    <dgm:cxn modelId="{E3D96B61-BC58-4516-A840-0333271F1B39}" type="presOf" srcId="{67F8F61D-C540-46B7-81A4-E6FED79DC5AB}" destId="{9A28A575-BF8A-364E-AA37-110883FE11EF}" srcOrd="0" destOrd="0" presId="urn:microsoft.com/office/officeart/2017/3/layout/HorizontalLabelsTimeline"/>
    <dgm:cxn modelId="{15278C46-A61C-4A96-9E5F-DB63BF7D3A3C}" type="presOf" srcId="{FCAAC475-D2C0-42A0-84E8-2C2C4505E4FF}" destId="{41A92039-FD2A-904B-9D07-09AAB0802B26}" srcOrd="0" destOrd="0" presId="urn:microsoft.com/office/officeart/2017/3/layout/HorizontalLabelsTimeline"/>
    <dgm:cxn modelId="{8DDF7AAD-4CB4-4A29-92E9-AA7D5E664156}" srcId="{55F7182E-8546-4700-96D7-4F4BC6B71060}" destId="{FCAAC475-D2C0-42A0-84E8-2C2C4505E4FF}" srcOrd="1" destOrd="0" parTransId="{D627B884-C783-443F-8D23-5C6A2E4AC6C8}" sibTransId="{60B4FD22-A4A7-4BAA-9E28-6EEC7AB4F880}"/>
    <dgm:cxn modelId="{829F17BD-75C4-4A64-BD47-ACF935B2748C}" srcId="{55F7182E-8546-4700-96D7-4F4BC6B71060}" destId="{AAE89AA8-EE0B-417A-9587-177B59CCFE33}" srcOrd="3" destOrd="0" parTransId="{9221B6D4-CB6D-4EF3-9811-47658E83CBCA}" sibTransId="{1B2AD446-7F0D-4B71-818C-B1B40CB47F27}"/>
    <dgm:cxn modelId="{F79FB6C4-7446-40F8-AB12-48ECACA68697}" type="presOf" srcId="{943672F0-693D-4386-BA71-3C53985609FD}" destId="{B1B06FB9-0CCF-344A-AB2A-DCA35AF34627}" srcOrd="0" destOrd="0" presId="urn:microsoft.com/office/officeart/2017/3/layout/HorizontalLabelsTimeline"/>
    <dgm:cxn modelId="{BDA6BFC5-4ACC-4222-8453-696FB6B63F53}" srcId="{AAE89AA8-EE0B-417A-9587-177B59CCFE33}" destId="{943672F0-693D-4386-BA71-3C53985609FD}" srcOrd="0" destOrd="0" parTransId="{A04AF853-EE5A-44EA-B6C4-332E71D7DBCA}" sibTransId="{6E240903-8B5A-4691-89BD-234656727CA4}"/>
    <dgm:cxn modelId="{86CF67C9-3123-45BE-BF9E-C1BA98B4BEEA}" type="presOf" srcId="{4622305B-C3B8-403A-9659-22A7AA29788B}" destId="{9A28A575-BF8A-364E-AA37-110883FE11EF}" srcOrd="0" destOrd="1" presId="urn:microsoft.com/office/officeart/2017/3/layout/HorizontalLabelsTimeline"/>
    <dgm:cxn modelId="{5E3E2CCB-08DD-4B49-AFBA-96657C953D68}" type="presOf" srcId="{5564F548-58A7-4DD0-B498-A5AC45A8BB22}" destId="{BD012C5E-E576-9047-85DB-F9051B697205}" srcOrd="0" destOrd="0" presId="urn:microsoft.com/office/officeart/2017/3/layout/HorizontalLabelsTimeline"/>
    <dgm:cxn modelId="{A4327CD0-A2AB-42C5-8649-4D416FE14436}" srcId="{5564F548-58A7-4DD0-B498-A5AC45A8BB22}" destId="{FC06A47A-BADB-449B-A842-AA18C9996A65}" srcOrd="0" destOrd="0" parTransId="{8412582C-B26E-4857-ACB1-923E9CFE61FD}" sibTransId="{F7F7A28E-55DE-475A-ABCE-DB2865F52EDF}"/>
    <dgm:cxn modelId="{59EA58D7-3FF9-47A7-85FE-E2468427CFA0}" type="presOf" srcId="{B908BDE1-87EE-4B90-842D-53861288B5AB}" destId="{27C0BDA6-1426-4138-AC38-5D94E94E1B71}" srcOrd="0" destOrd="0" presId="urn:microsoft.com/office/officeart/2017/3/layout/HorizontalLabelsTimeline"/>
    <dgm:cxn modelId="{07EC0DF7-C9D2-7846-8193-25AF01C4D019}" type="presOf" srcId="{55F7182E-8546-4700-96D7-4F4BC6B71060}" destId="{72ABDF8A-44FD-A44A-A54D-668015B55508}" srcOrd="0" destOrd="0" presId="urn:microsoft.com/office/officeart/2017/3/layout/HorizontalLabelsTimeline"/>
    <dgm:cxn modelId="{CA3C77FD-BAA1-40A7-B673-640C4EF55C39}" type="presOf" srcId="{3B7A2C96-AFEC-49BA-AF68-FAAD70F4276E}" destId="{899FFDDB-1E02-482D-9B02-C8CF516FFFDC}" srcOrd="0" destOrd="0" presId="urn:microsoft.com/office/officeart/2017/3/layout/HorizontalLabelsTimeline"/>
    <dgm:cxn modelId="{7BF72FDC-6439-46CF-8134-2BEBC6B1B6F9}" type="presParOf" srcId="{72ABDF8A-44FD-A44A-A54D-668015B55508}" destId="{EE36F42F-8406-5743-83FD-CAB1BE662E50}" srcOrd="0" destOrd="0" presId="urn:microsoft.com/office/officeart/2017/3/layout/HorizontalLabelsTimeline"/>
    <dgm:cxn modelId="{72800539-B52C-4E4B-A80F-6FEB90542082}" type="presParOf" srcId="{72ABDF8A-44FD-A44A-A54D-668015B55508}" destId="{BEB5C494-872E-6D48-90BC-BBF366353A09}" srcOrd="1" destOrd="0" presId="urn:microsoft.com/office/officeart/2017/3/layout/HorizontalLabelsTimeline"/>
    <dgm:cxn modelId="{0775D5A3-5875-4A23-83F6-D75FDBAA2252}" type="presParOf" srcId="{BEB5C494-872E-6D48-90BC-BBF366353A09}" destId="{D68F6658-F5E9-47AC-A67B-2EF5B6BEF766}" srcOrd="0" destOrd="0" presId="urn:microsoft.com/office/officeart/2017/3/layout/HorizontalLabelsTimeline"/>
    <dgm:cxn modelId="{F49A238E-FEE7-4270-9CD0-A208B0D068A4}" type="presParOf" srcId="{D68F6658-F5E9-47AC-A67B-2EF5B6BEF766}" destId="{899FFDDB-1E02-482D-9B02-C8CF516FFFDC}" srcOrd="0" destOrd="0" presId="urn:microsoft.com/office/officeart/2017/3/layout/HorizontalLabelsTimeline"/>
    <dgm:cxn modelId="{BAE7BA1F-671E-4E35-85AF-9CE7975AB934}" type="presParOf" srcId="{D68F6658-F5E9-47AC-A67B-2EF5B6BEF766}" destId="{707797C7-C02F-4B15-8421-75622E3D7F05}" srcOrd="1" destOrd="0" presId="urn:microsoft.com/office/officeart/2017/3/layout/HorizontalLabelsTimeline"/>
    <dgm:cxn modelId="{53CBE933-F615-4E16-8D86-3AEF5EE9CEC5}" type="presParOf" srcId="{707797C7-C02F-4B15-8421-75622E3D7F05}" destId="{27C0BDA6-1426-4138-AC38-5D94E94E1B71}" srcOrd="0" destOrd="0" presId="urn:microsoft.com/office/officeart/2017/3/layout/HorizontalLabelsTimeline"/>
    <dgm:cxn modelId="{7EEE1539-6CD4-4212-9681-37D9D8B943C9}" type="presParOf" srcId="{707797C7-C02F-4B15-8421-75622E3D7F05}" destId="{0B43D76A-C802-4E53-AB07-BE75349D1781}" srcOrd="1" destOrd="0" presId="urn:microsoft.com/office/officeart/2017/3/layout/HorizontalLabelsTimeline"/>
    <dgm:cxn modelId="{030C60FE-C918-49F8-B474-125834BEE4D5}" type="presParOf" srcId="{D68F6658-F5E9-47AC-A67B-2EF5B6BEF766}" destId="{EFB28191-E8A6-4345-AFD3-01AA433080E9}" srcOrd="2" destOrd="0" presId="urn:microsoft.com/office/officeart/2017/3/layout/HorizontalLabelsTimeline"/>
    <dgm:cxn modelId="{4500E8F1-3BA5-4670-8A67-BC6559E7C572}" type="presParOf" srcId="{D68F6658-F5E9-47AC-A67B-2EF5B6BEF766}" destId="{D39004A8-B9C9-4AD1-A534-82CB866E7DA6}" srcOrd="3" destOrd="0" presId="urn:microsoft.com/office/officeart/2017/3/layout/HorizontalLabelsTimeline"/>
    <dgm:cxn modelId="{8F2C94F1-605D-4B1F-836A-20DFFADD9F41}" type="presParOf" srcId="{D68F6658-F5E9-47AC-A67B-2EF5B6BEF766}" destId="{7DD481B9-A5B8-446F-B07E-73B4CE5AB804}" srcOrd="4" destOrd="0" presId="urn:microsoft.com/office/officeart/2017/3/layout/HorizontalLabelsTimeline"/>
    <dgm:cxn modelId="{C0520F7D-7ED6-4F3C-812C-240408006BBF}" type="presParOf" srcId="{BEB5C494-872E-6D48-90BC-BBF366353A09}" destId="{4B185DC1-BDA2-4FE7-9428-C47ADC7E0C61}" srcOrd="1" destOrd="0" presId="urn:microsoft.com/office/officeart/2017/3/layout/HorizontalLabelsTimeline"/>
    <dgm:cxn modelId="{82705527-C20F-46DC-A5BF-BED7882DE0D4}" type="presParOf" srcId="{BEB5C494-872E-6D48-90BC-BBF366353A09}" destId="{8DF0B607-D004-2F44-BA4F-38CE1DA2D4CD}" srcOrd="2" destOrd="0" presId="urn:microsoft.com/office/officeart/2017/3/layout/HorizontalLabelsTimeline"/>
    <dgm:cxn modelId="{435BF02F-6F89-4B34-AA12-5C1F6065976F}" type="presParOf" srcId="{8DF0B607-D004-2F44-BA4F-38CE1DA2D4CD}" destId="{41A92039-FD2A-904B-9D07-09AAB0802B26}" srcOrd="0" destOrd="0" presId="urn:microsoft.com/office/officeart/2017/3/layout/HorizontalLabelsTimeline"/>
    <dgm:cxn modelId="{3A742A67-014C-4286-BF6F-A45C5E0088D3}" type="presParOf" srcId="{8DF0B607-D004-2F44-BA4F-38CE1DA2D4CD}" destId="{36998EFD-476E-BB45-96DC-72FE5CD453BD}" srcOrd="1" destOrd="0" presId="urn:microsoft.com/office/officeart/2017/3/layout/HorizontalLabelsTimeline"/>
    <dgm:cxn modelId="{1CBAE713-4F37-454D-BCD7-1DCBAFEA8515}" type="presParOf" srcId="{36998EFD-476E-BB45-96DC-72FE5CD453BD}" destId="{9A28A575-BF8A-364E-AA37-110883FE11EF}" srcOrd="0" destOrd="0" presId="urn:microsoft.com/office/officeart/2017/3/layout/HorizontalLabelsTimeline"/>
    <dgm:cxn modelId="{ACF7E50D-B7C5-4DDC-A957-9317E0391700}" type="presParOf" srcId="{36998EFD-476E-BB45-96DC-72FE5CD453BD}" destId="{FEB9C2B4-DDBC-6841-B138-DBC45C2B5B9F}" srcOrd="1" destOrd="0" presId="urn:microsoft.com/office/officeart/2017/3/layout/HorizontalLabelsTimeline"/>
    <dgm:cxn modelId="{D980B05C-9F49-4361-8B12-1F711E0E6FB0}" type="presParOf" srcId="{8DF0B607-D004-2F44-BA4F-38CE1DA2D4CD}" destId="{7DCAA904-D9F0-674F-87F1-ECA513FB753C}" srcOrd="2" destOrd="0" presId="urn:microsoft.com/office/officeart/2017/3/layout/HorizontalLabelsTimeline"/>
    <dgm:cxn modelId="{D502A823-089E-41C5-A918-09C2FC25CBA2}" type="presParOf" srcId="{8DF0B607-D004-2F44-BA4F-38CE1DA2D4CD}" destId="{A26DC67E-24FF-8E48-8D8F-3D45348899D0}" srcOrd="3" destOrd="0" presId="urn:microsoft.com/office/officeart/2017/3/layout/HorizontalLabelsTimeline"/>
    <dgm:cxn modelId="{AE50AAB5-E8E0-4A03-B565-BA6D514DDC19}" type="presParOf" srcId="{8DF0B607-D004-2F44-BA4F-38CE1DA2D4CD}" destId="{5A0262DC-72E6-104E-9D2D-DE44A83233B8}" srcOrd="4" destOrd="0" presId="urn:microsoft.com/office/officeart/2017/3/layout/HorizontalLabelsTimeline"/>
    <dgm:cxn modelId="{56CF8859-1849-4EDA-8A04-6A48BF13A22B}" type="presParOf" srcId="{BEB5C494-872E-6D48-90BC-BBF366353A09}" destId="{45AFD793-1199-EA4F-BA5E-CC2DD3A2E6FB}" srcOrd="3" destOrd="0" presId="urn:microsoft.com/office/officeart/2017/3/layout/HorizontalLabelsTimeline"/>
    <dgm:cxn modelId="{D6725D86-98AB-43C0-A210-F45601F04123}" type="presParOf" srcId="{BEB5C494-872E-6D48-90BC-BBF366353A09}" destId="{E009EFAB-E82C-6A40-9D0F-4E46D6E64294}" srcOrd="4" destOrd="0" presId="urn:microsoft.com/office/officeart/2017/3/layout/HorizontalLabelsTimeline"/>
    <dgm:cxn modelId="{B1EACE8E-F7B2-4D57-B67F-85ABB2D03E16}" type="presParOf" srcId="{E009EFAB-E82C-6A40-9D0F-4E46D6E64294}" destId="{BD012C5E-E576-9047-85DB-F9051B697205}" srcOrd="0" destOrd="0" presId="urn:microsoft.com/office/officeart/2017/3/layout/HorizontalLabelsTimeline"/>
    <dgm:cxn modelId="{BAF7BAF8-DC3C-47EF-8E6F-5644FF80D8DA}" type="presParOf" srcId="{E009EFAB-E82C-6A40-9D0F-4E46D6E64294}" destId="{E66E8FE1-2736-0246-9BEA-C123B4124FD2}" srcOrd="1" destOrd="0" presId="urn:microsoft.com/office/officeart/2017/3/layout/HorizontalLabelsTimeline"/>
    <dgm:cxn modelId="{D55583D1-1C0E-4C45-B86B-1E041A5B1B8D}" type="presParOf" srcId="{E66E8FE1-2736-0246-9BEA-C123B4124FD2}" destId="{43B8227B-8AFD-C44B-B89D-E7C55BF5A4B8}" srcOrd="0" destOrd="0" presId="urn:microsoft.com/office/officeart/2017/3/layout/HorizontalLabelsTimeline"/>
    <dgm:cxn modelId="{2C59E0B4-5ECF-4B39-9A57-1466C1548DA2}" type="presParOf" srcId="{E66E8FE1-2736-0246-9BEA-C123B4124FD2}" destId="{C9B0358B-098B-F942-B1CD-B7C27CBFF2F6}" srcOrd="1" destOrd="0" presId="urn:microsoft.com/office/officeart/2017/3/layout/HorizontalLabelsTimeline"/>
    <dgm:cxn modelId="{A0753623-EA16-4038-92DB-B272E5745EEB}" type="presParOf" srcId="{E009EFAB-E82C-6A40-9D0F-4E46D6E64294}" destId="{AB6476A4-7B09-564A-8F17-581CC49BD19D}" srcOrd="2" destOrd="0" presId="urn:microsoft.com/office/officeart/2017/3/layout/HorizontalLabelsTimeline"/>
    <dgm:cxn modelId="{C9E9EA4C-6968-4F9C-8EDF-2DD5A7DEC5F2}" type="presParOf" srcId="{E009EFAB-E82C-6A40-9D0F-4E46D6E64294}" destId="{FFBAC349-DD44-0D47-93B5-9A5E86C5715A}" srcOrd="3" destOrd="0" presId="urn:microsoft.com/office/officeart/2017/3/layout/HorizontalLabelsTimeline"/>
    <dgm:cxn modelId="{AE0EFDFB-7967-4191-983F-B2EC791BE21A}" type="presParOf" srcId="{E009EFAB-E82C-6A40-9D0F-4E46D6E64294}" destId="{5074D0D8-F9A1-D540-9101-06CF5D1D5FA2}" srcOrd="4" destOrd="0" presId="urn:microsoft.com/office/officeart/2017/3/layout/HorizontalLabelsTimeline"/>
    <dgm:cxn modelId="{92AD5134-EABD-4AB3-8263-1F93F33B158E}" type="presParOf" srcId="{BEB5C494-872E-6D48-90BC-BBF366353A09}" destId="{862D24B0-9F71-49F9-8FFE-8B66396B0743}" srcOrd="5" destOrd="0" presId="urn:microsoft.com/office/officeart/2017/3/layout/HorizontalLabelsTimeline"/>
    <dgm:cxn modelId="{2947B936-0E4C-499E-BDF6-C91DE0C5777B}" type="presParOf" srcId="{BEB5C494-872E-6D48-90BC-BBF366353A09}" destId="{CED614D7-C3BC-744A-AF1A-D820276BFD25}" srcOrd="6" destOrd="0" presId="urn:microsoft.com/office/officeart/2017/3/layout/HorizontalLabelsTimeline"/>
    <dgm:cxn modelId="{B58F7D28-4E1E-4108-9CE1-593CA6FF69E1}" type="presParOf" srcId="{CED614D7-C3BC-744A-AF1A-D820276BFD25}" destId="{4EF4AB97-A8A3-1140-8160-FFD151AC2774}" srcOrd="0" destOrd="0" presId="urn:microsoft.com/office/officeart/2017/3/layout/HorizontalLabelsTimeline"/>
    <dgm:cxn modelId="{B13A303A-B989-4B3A-830B-ADEF270668D7}" type="presParOf" srcId="{CED614D7-C3BC-744A-AF1A-D820276BFD25}" destId="{1AF5CD25-BC3B-6E48-A6FD-5624F480E724}" srcOrd="1" destOrd="0" presId="urn:microsoft.com/office/officeart/2017/3/layout/HorizontalLabelsTimeline"/>
    <dgm:cxn modelId="{C87FA77A-C836-42DB-9B20-3FAEABC5E04B}" type="presParOf" srcId="{1AF5CD25-BC3B-6E48-A6FD-5624F480E724}" destId="{B1B06FB9-0CCF-344A-AB2A-DCA35AF34627}" srcOrd="0" destOrd="0" presId="urn:microsoft.com/office/officeart/2017/3/layout/HorizontalLabelsTimeline"/>
    <dgm:cxn modelId="{1C6BBE81-CA4F-479C-963C-E2BE8F671B2C}" type="presParOf" srcId="{1AF5CD25-BC3B-6E48-A6FD-5624F480E724}" destId="{1B4CADD1-CA01-3D46-892B-644C1360CFBC}" srcOrd="1" destOrd="0" presId="urn:microsoft.com/office/officeart/2017/3/layout/HorizontalLabelsTimeline"/>
    <dgm:cxn modelId="{EE01EE70-C87C-439D-B5B3-52F3FEFE3210}" type="presParOf" srcId="{CED614D7-C3BC-744A-AF1A-D820276BFD25}" destId="{B61C91E5-3F8F-6347-A3C2-4DF31A138877}" srcOrd="2" destOrd="0" presId="urn:microsoft.com/office/officeart/2017/3/layout/HorizontalLabelsTimeline"/>
    <dgm:cxn modelId="{6234F662-9D4A-4EF4-BE49-56090C0F1631}" type="presParOf" srcId="{CED614D7-C3BC-744A-AF1A-D820276BFD25}" destId="{0AD9A768-950E-5741-B31C-11781F37784B}" srcOrd="3" destOrd="0" presId="urn:microsoft.com/office/officeart/2017/3/layout/HorizontalLabelsTimeline"/>
    <dgm:cxn modelId="{A3E0A083-B880-4F4F-9CD0-64024244AF78}" type="presParOf" srcId="{CED614D7-C3BC-744A-AF1A-D820276BFD25}" destId="{52D747F8-9EA9-4842-87C6-07E67E077AA8}" srcOrd="4" destOrd="0" presId="urn:microsoft.com/office/officeart/2017/3/layout/HorizontalLabels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20898-E317-4EE7-86BA-12B14B1B0D16}">
      <dsp:nvSpPr>
        <dsp:cNvPr id="0" name=""/>
        <dsp:cNvSpPr/>
      </dsp:nvSpPr>
      <dsp:spPr>
        <a:xfrm>
          <a:off x="0" y="24608"/>
          <a:ext cx="4144353" cy="1011575"/>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992B8672-F96F-489B-9FBE-89FAFEF154EE}">
      <dsp:nvSpPr>
        <dsp:cNvPr id="0" name=""/>
        <dsp:cNvSpPr/>
      </dsp:nvSpPr>
      <dsp:spPr>
        <a:xfrm>
          <a:off x="289936" y="242267"/>
          <a:ext cx="527156" cy="52715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93E3CDD-6AE7-4D45-8042-A1127D8AA3BE}">
      <dsp:nvSpPr>
        <dsp:cNvPr id="0" name=""/>
        <dsp:cNvSpPr/>
      </dsp:nvSpPr>
      <dsp:spPr>
        <a:xfrm>
          <a:off x="1107029" y="57"/>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baseline="0">
              <a:solidFill>
                <a:schemeClr val="tx1"/>
              </a:solidFill>
              <a:latin typeface="+mn-lt"/>
            </a:rPr>
            <a:t>The Program itself is a learning experience</a:t>
          </a:r>
          <a:endParaRPr lang="en-US" sz="1400" b="0" i="0" kern="1200" cap="none">
            <a:solidFill>
              <a:schemeClr val="tx1"/>
            </a:solidFill>
            <a:latin typeface="+mn-lt"/>
          </a:endParaRPr>
        </a:p>
      </dsp:txBody>
      <dsp:txXfrm>
        <a:off x="1107029" y="57"/>
        <a:ext cx="3002023" cy="1011575"/>
      </dsp:txXfrm>
    </dsp:sp>
    <dsp:sp modelId="{21A35B1D-8AD2-4F1D-840D-F50D36E9ADC8}">
      <dsp:nvSpPr>
        <dsp:cNvPr id="0" name=""/>
        <dsp:cNvSpPr/>
      </dsp:nvSpPr>
      <dsp:spPr>
        <a:xfrm>
          <a:off x="0" y="1242850"/>
          <a:ext cx="4144353" cy="101157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6908F9-4F63-4D58-B386-035BB91F1F64}">
      <dsp:nvSpPr>
        <dsp:cNvPr id="0" name=""/>
        <dsp:cNvSpPr/>
      </dsp:nvSpPr>
      <dsp:spPr>
        <a:xfrm>
          <a:off x="289936" y="1485060"/>
          <a:ext cx="527156" cy="527156"/>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9AE02A-04BA-43A7-BEB9-D88F8BBD4D2A}">
      <dsp:nvSpPr>
        <dsp:cNvPr id="0" name=""/>
        <dsp:cNvSpPr/>
      </dsp:nvSpPr>
      <dsp:spPr>
        <a:xfrm>
          <a:off x="1107029" y="1242850"/>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a:solidFill>
                <a:schemeClr val="bg1"/>
              </a:solidFill>
              <a:latin typeface="+mn-lt"/>
            </a:rPr>
            <a:t>Troops use money earned from the program participate in fun adventures like travel and camp</a:t>
          </a:r>
        </a:p>
      </dsp:txBody>
      <dsp:txXfrm>
        <a:off x="1107029" y="1242850"/>
        <a:ext cx="3002023" cy="1011575"/>
      </dsp:txXfrm>
    </dsp:sp>
    <dsp:sp modelId="{4F254F07-C2B3-40DB-9550-8C2C580486E3}">
      <dsp:nvSpPr>
        <dsp:cNvPr id="0" name=""/>
        <dsp:cNvSpPr/>
      </dsp:nvSpPr>
      <dsp:spPr>
        <a:xfrm>
          <a:off x="0" y="2485643"/>
          <a:ext cx="4144353" cy="101157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A65FDE-A4A9-4E55-90AD-5D0A2B53504F}">
      <dsp:nvSpPr>
        <dsp:cNvPr id="0" name=""/>
        <dsp:cNvSpPr/>
      </dsp:nvSpPr>
      <dsp:spPr>
        <a:xfrm>
          <a:off x="289936" y="2727853"/>
          <a:ext cx="527156" cy="52715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84D524-C4F5-4AF9-A05D-323AB4C7AF84}">
      <dsp:nvSpPr>
        <dsp:cNvPr id="0" name=""/>
        <dsp:cNvSpPr/>
      </dsp:nvSpPr>
      <dsp:spPr>
        <a:xfrm>
          <a:off x="1107029" y="2485643"/>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b="0" i="0" kern="1200" cap="none" baseline="0">
              <a:solidFill>
                <a:schemeClr val="tx1"/>
              </a:solidFill>
              <a:latin typeface="+mn-lt"/>
            </a:rPr>
            <a:t>Troops use money earned to give back to their community</a:t>
          </a:r>
          <a:endParaRPr lang="en-US" sz="1400" b="0" i="0" kern="1200" cap="none">
            <a:solidFill>
              <a:schemeClr val="tx1"/>
            </a:solidFill>
            <a:latin typeface="+mn-lt"/>
          </a:endParaRPr>
        </a:p>
      </dsp:txBody>
      <dsp:txXfrm>
        <a:off x="1107029" y="2485643"/>
        <a:ext cx="3002023" cy="1011575"/>
      </dsp:txXfrm>
    </dsp:sp>
    <dsp:sp modelId="{F41A0963-BACA-B24B-BD8B-45EB35CB489D}">
      <dsp:nvSpPr>
        <dsp:cNvPr id="0" name=""/>
        <dsp:cNvSpPr/>
      </dsp:nvSpPr>
      <dsp:spPr>
        <a:xfrm>
          <a:off x="0" y="3728436"/>
          <a:ext cx="4144353" cy="1011575"/>
        </a:xfrm>
        <a:prstGeom prst="roundRect">
          <a:avLst>
            <a:gd name="adj" fmla="val 10000"/>
          </a:avLst>
        </a:prstGeom>
        <a:solidFill>
          <a:schemeClr val="accent2"/>
        </a:solidFill>
        <a:ln>
          <a:noFill/>
        </a:ln>
        <a:effectLst/>
      </dsp:spPr>
      <dsp:style>
        <a:lnRef idx="0">
          <a:scrgbClr r="0" g="0" b="0"/>
        </a:lnRef>
        <a:fillRef idx="1">
          <a:scrgbClr r="0" g="0" b="0"/>
        </a:fillRef>
        <a:effectRef idx="0">
          <a:scrgbClr r="0" g="0" b="0"/>
        </a:effectRef>
        <a:fontRef idx="minor"/>
      </dsp:style>
    </dsp:sp>
    <dsp:sp modelId="{0C8993B3-E7A5-FE4B-B0FD-EB1449933BF8}">
      <dsp:nvSpPr>
        <dsp:cNvPr id="0" name=""/>
        <dsp:cNvSpPr/>
      </dsp:nvSpPr>
      <dsp:spPr>
        <a:xfrm>
          <a:off x="152640" y="3956041"/>
          <a:ext cx="801747" cy="556366"/>
        </a:xfrm>
        <a:prstGeom prst="rect">
          <a:avLst/>
        </a:prstGeom>
        <a:blipFill dpi="0" rotWithShape="1">
          <a:blip xmlns:r="http://schemas.openxmlformats.org/officeDocument/2006/relationships" r:embed="rId4"/>
          <a:srcRect/>
          <a:stretch>
            <a:fillRect t="26275" b="26275"/>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4C29BC-B7EB-2B4D-803B-EDC6D70F1338}">
      <dsp:nvSpPr>
        <dsp:cNvPr id="0" name=""/>
        <dsp:cNvSpPr/>
      </dsp:nvSpPr>
      <dsp:spPr>
        <a:xfrm>
          <a:off x="1107029" y="3728436"/>
          <a:ext cx="3002023" cy="1011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7058" tIns="107058" rIns="107058" bIns="107058" numCol="1" spcCol="1270" anchor="ctr" anchorCtr="0">
          <a:noAutofit/>
        </a:bodyPr>
        <a:lstStyle/>
        <a:p>
          <a:pPr marL="0" lvl="0" indent="0" algn="l" defTabSz="622300">
            <a:lnSpc>
              <a:spcPct val="100000"/>
            </a:lnSpc>
            <a:spcBef>
              <a:spcPct val="0"/>
            </a:spcBef>
            <a:spcAft>
              <a:spcPct val="35000"/>
            </a:spcAft>
            <a:buNone/>
          </a:pPr>
          <a:r>
            <a:rPr lang="en-US" sz="1400" kern="1200">
              <a:solidFill>
                <a:schemeClr val="tx1"/>
              </a:solidFill>
              <a:latin typeface="+mn-lt"/>
            </a:rPr>
            <a:t>The program helps fund the entire Girl Scout Experience</a:t>
          </a:r>
        </a:p>
      </dsp:txBody>
      <dsp:txXfrm>
        <a:off x="1107029" y="3728436"/>
        <a:ext cx="3002023" cy="10115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6F42F-8406-5743-83FD-CAB1BE662E50}">
      <dsp:nvSpPr>
        <dsp:cNvPr id="0" name=""/>
        <dsp:cNvSpPr/>
      </dsp:nvSpPr>
      <dsp:spPr>
        <a:xfrm>
          <a:off x="0" y="1740166"/>
          <a:ext cx="5007565" cy="0"/>
        </a:xfrm>
        <a:prstGeom prst="lin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99FFDDB-1E02-482D-9B02-C8CF516FFFDC}">
      <dsp:nvSpPr>
        <dsp:cNvPr id="0" name=""/>
        <dsp:cNvSpPr/>
      </dsp:nvSpPr>
      <dsp:spPr>
        <a:xfrm>
          <a:off x="120763" y="1078902"/>
          <a:ext cx="1762232" cy="41763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622300">
            <a:lnSpc>
              <a:spcPct val="90000"/>
            </a:lnSpc>
            <a:spcBef>
              <a:spcPct val="0"/>
            </a:spcBef>
            <a:spcAft>
              <a:spcPct val="35000"/>
            </a:spcAft>
            <a:buNone/>
            <a:defRPr b="1"/>
          </a:pPr>
          <a:r>
            <a:rPr lang="en-US" sz="1400" kern="1200" dirty="0">
              <a:latin typeface="Century Gothic" panose="020B0502020202020204"/>
            </a:rPr>
            <a:t>Sept 14th</a:t>
          </a:r>
        </a:p>
      </dsp:txBody>
      <dsp:txXfrm>
        <a:off x="120763" y="1078902"/>
        <a:ext cx="1762232" cy="417639"/>
      </dsp:txXfrm>
    </dsp:sp>
    <dsp:sp modelId="{27C0BDA6-1426-4138-AC38-5D94E94E1B71}">
      <dsp:nvSpPr>
        <dsp:cNvPr id="0" name=""/>
        <dsp:cNvSpPr/>
      </dsp:nvSpPr>
      <dsp:spPr>
        <a:xfrm>
          <a:off x="120763" y="421446"/>
          <a:ext cx="1762232" cy="65745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entury Gothic" panose="020B0502020202020204"/>
            </a:rPr>
            <a:t>Volunteer access emails sent</a:t>
          </a:r>
        </a:p>
      </dsp:txBody>
      <dsp:txXfrm>
        <a:off x="120763" y="421446"/>
        <a:ext cx="1762232" cy="657456"/>
      </dsp:txXfrm>
    </dsp:sp>
    <dsp:sp modelId="{EFB28191-E8A6-4345-AFD3-01AA433080E9}">
      <dsp:nvSpPr>
        <dsp:cNvPr id="0" name=""/>
        <dsp:cNvSpPr/>
      </dsp:nvSpPr>
      <dsp:spPr>
        <a:xfrm>
          <a:off x="1001879" y="1496542"/>
          <a:ext cx="0" cy="24362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1A92039-FD2A-904B-9D07-09AAB0802B26}">
      <dsp:nvSpPr>
        <dsp:cNvPr id="0" name=""/>
        <dsp:cNvSpPr/>
      </dsp:nvSpPr>
      <dsp:spPr>
        <a:xfrm>
          <a:off x="1076346" y="1933588"/>
          <a:ext cx="1743147" cy="39014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666750">
            <a:lnSpc>
              <a:spcPct val="90000"/>
            </a:lnSpc>
            <a:spcBef>
              <a:spcPct val="0"/>
            </a:spcBef>
            <a:spcAft>
              <a:spcPct val="35000"/>
            </a:spcAft>
            <a:buNone/>
            <a:defRPr b="1"/>
          </a:pPr>
          <a:r>
            <a:rPr lang="en-US" sz="1500" kern="1200"/>
            <a:t>Sept. 20</a:t>
          </a:r>
          <a:r>
            <a:rPr lang="en-US" sz="1500" kern="1200" baseline="30000"/>
            <a:t>th</a:t>
          </a:r>
          <a:r>
            <a:rPr lang="en-US" sz="1500" kern="1200" dirty="0"/>
            <a:t> </a:t>
          </a:r>
        </a:p>
      </dsp:txBody>
      <dsp:txXfrm>
        <a:off x="1076346" y="1933588"/>
        <a:ext cx="1743147" cy="390142"/>
      </dsp:txXfrm>
    </dsp:sp>
    <dsp:sp modelId="{9A28A575-BF8A-364E-AA37-110883FE11EF}">
      <dsp:nvSpPr>
        <dsp:cNvPr id="0" name=""/>
        <dsp:cNvSpPr/>
      </dsp:nvSpPr>
      <dsp:spPr>
        <a:xfrm>
          <a:off x="1080601" y="2266728"/>
          <a:ext cx="1762232" cy="736351"/>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latin typeface="Century Gothic" panose="020B0502020202020204"/>
            </a:rPr>
            <a:t>Program begins</a:t>
          </a:r>
          <a:endParaRPr lang="en-US" sz="1300" kern="1200"/>
        </a:p>
        <a:p>
          <a:pPr marL="0" lvl="0" indent="0" algn="l" defTabSz="577850">
            <a:lnSpc>
              <a:spcPct val="90000"/>
            </a:lnSpc>
            <a:spcBef>
              <a:spcPct val="0"/>
            </a:spcBef>
            <a:spcAft>
              <a:spcPct val="35000"/>
            </a:spcAft>
            <a:buNone/>
            <a:defRPr b="1"/>
          </a:pPr>
          <a:endParaRPr lang="en-US" sz="1300" b="0" kern="1200" dirty="0">
            <a:latin typeface="Century Gothic" panose="020B0502020202020204"/>
          </a:endParaRPr>
        </a:p>
      </dsp:txBody>
      <dsp:txXfrm>
        <a:off x="1080601" y="2266728"/>
        <a:ext cx="1762232" cy="736351"/>
      </dsp:txXfrm>
    </dsp:sp>
    <dsp:sp modelId="{7DCAA904-D9F0-674F-87F1-ECA513FB753C}">
      <dsp:nvSpPr>
        <dsp:cNvPr id="0" name=""/>
        <dsp:cNvSpPr/>
      </dsp:nvSpPr>
      <dsp:spPr>
        <a:xfrm>
          <a:off x="1947919" y="1684237"/>
          <a:ext cx="0" cy="22758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39004A8-B9C9-4AD1-A534-82CB866E7DA6}">
      <dsp:nvSpPr>
        <dsp:cNvPr id="0" name=""/>
        <dsp:cNvSpPr/>
      </dsp:nvSpPr>
      <dsp:spPr>
        <a:xfrm rot="2700000">
          <a:off x="974809" y="1713095"/>
          <a:ext cx="54141" cy="5414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A26DC67E-24FF-8E48-8D8F-3D45348899D0}">
      <dsp:nvSpPr>
        <dsp:cNvPr id="0" name=""/>
        <dsp:cNvSpPr/>
      </dsp:nvSpPr>
      <dsp:spPr>
        <a:xfrm rot="2700000">
          <a:off x="1922631" y="1650928"/>
          <a:ext cx="50576" cy="50576"/>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D012C5E-E576-9047-85DB-F9051B697205}">
      <dsp:nvSpPr>
        <dsp:cNvPr id="0" name=""/>
        <dsp:cNvSpPr/>
      </dsp:nvSpPr>
      <dsp:spPr>
        <a:xfrm>
          <a:off x="3245332" y="1088366"/>
          <a:ext cx="1762232" cy="41763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666750">
            <a:lnSpc>
              <a:spcPct val="90000"/>
            </a:lnSpc>
            <a:spcBef>
              <a:spcPct val="0"/>
            </a:spcBef>
            <a:spcAft>
              <a:spcPct val="35000"/>
            </a:spcAft>
            <a:buNone/>
            <a:defRPr b="1"/>
          </a:pPr>
          <a:r>
            <a:rPr lang="en-US" sz="1500" kern="1200"/>
            <a:t>Nov. 12</a:t>
          </a:r>
          <a:r>
            <a:rPr lang="en-US" sz="1500" kern="1200" baseline="30000"/>
            <a:t>th</a:t>
          </a:r>
          <a:endParaRPr lang="en-US" sz="1500" kern="1200" dirty="0"/>
        </a:p>
      </dsp:txBody>
      <dsp:txXfrm>
        <a:off x="3245332" y="1088366"/>
        <a:ext cx="1762232" cy="417639"/>
      </dsp:txXfrm>
    </dsp:sp>
    <dsp:sp modelId="{43B8227B-8AFD-C44B-B89D-E7C55BF5A4B8}">
      <dsp:nvSpPr>
        <dsp:cNvPr id="0" name=""/>
        <dsp:cNvSpPr/>
      </dsp:nvSpPr>
      <dsp:spPr>
        <a:xfrm>
          <a:off x="3245332" y="489300"/>
          <a:ext cx="1762232" cy="631158"/>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latin typeface="Century Gothic" panose="020B0502020202020204"/>
            </a:rPr>
            <a:t>Deliveries start for GD orders </a:t>
          </a:r>
          <a:endParaRPr lang="en-US" sz="1300" kern="1200"/>
        </a:p>
      </dsp:txBody>
      <dsp:txXfrm>
        <a:off x="3245332" y="489300"/>
        <a:ext cx="1762232" cy="631158"/>
      </dsp:txXfrm>
    </dsp:sp>
    <dsp:sp modelId="{AB6476A4-7B09-564A-8F17-581CC49BD19D}">
      <dsp:nvSpPr>
        <dsp:cNvPr id="0" name=""/>
        <dsp:cNvSpPr/>
      </dsp:nvSpPr>
      <dsp:spPr>
        <a:xfrm>
          <a:off x="4126448" y="1506006"/>
          <a:ext cx="0" cy="24362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EF4AB97-A8A3-1140-8160-FFD151AC2774}">
      <dsp:nvSpPr>
        <dsp:cNvPr id="0" name=""/>
        <dsp:cNvSpPr/>
      </dsp:nvSpPr>
      <dsp:spPr>
        <a:xfrm>
          <a:off x="2975078" y="1996660"/>
          <a:ext cx="1762232" cy="417639"/>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666750">
            <a:lnSpc>
              <a:spcPct val="90000"/>
            </a:lnSpc>
            <a:spcBef>
              <a:spcPct val="0"/>
            </a:spcBef>
            <a:spcAft>
              <a:spcPct val="35000"/>
            </a:spcAft>
            <a:buNone/>
            <a:defRPr b="1"/>
          </a:pPr>
          <a:r>
            <a:rPr lang="en-US" sz="1500" kern="1200"/>
            <a:t>Oct. 24</a:t>
          </a:r>
          <a:r>
            <a:rPr lang="en-US" sz="1500" kern="1200" baseline="30000"/>
            <a:t>th</a:t>
          </a:r>
          <a:r>
            <a:rPr lang="en-US" sz="1500" kern="1200" dirty="0"/>
            <a:t> </a:t>
          </a:r>
        </a:p>
      </dsp:txBody>
      <dsp:txXfrm>
        <a:off x="2975078" y="1996660"/>
        <a:ext cx="1762232" cy="417639"/>
      </dsp:txXfrm>
    </dsp:sp>
    <dsp:sp modelId="{B1B06FB9-0CCF-344A-AB2A-DCA35AF34627}">
      <dsp:nvSpPr>
        <dsp:cNvPr id="0" name=""/>
        <dsp:cNvSpPr/>
      </dsp:nvSpPr>
      <dsp:spPr>
        <a:xfrm>
          <a:off x="2986815" y="2420127"/>
          <a:ext cx="1762232" cy="65745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3825" tIns="123825" rIns="123825" bIns="123825" numCol="1" spcCol="1270" anchor="ctr" anchorCtr="0">
          <a:noAutofit/>
        </a:bodyPr>
        <a:lstStyle/>
        <a:p>
          <a:pPr marL="0" lvl="0" indent="0" algn="l" defTabSz="577850">
            <a:lnSpc>
              <a:spcPct val="90000"/>
            </a:lnSpc>
            <a:spcBef>
              <a:spcPct val="0"/>
            </a:spcBef>
            <a:spcAft>
              <a:spcPct val="35000"/>
            </a:spcAft>
            <a:buNone/>
          </a:pPr>
          <a:r>
            <a:rPr lang="en-US" sz="1300" kern="1200"/>
            <a:t>Online </a:t>
          </a:r>
          <a:r>
            <a:rPr lang="en-US" sz="1300" kern="1200">
              <a:latin typeface="Century Gothic" panose="020B0502020202020204"/>
            </a:rPr>
            <a:t>ordering ends 10:59 pm</a:t>
          </a:r>
          <a:endParaRPr lang="en-US" sz="1300" kern="1200"/>
        </a:p>
      </dsp:txBody>
      <dsp:txXfrm>
        <a:off x="2986815" y="2420127"/>
        <a:ext cx="1762232" cy="657456"/>
      </dsp:txXfrm>
    </dsp:sp>
    <dsp:sp modelId="{B61C91E5-3F8F-6347-A3C2-4DF31A138877}">
      <dsp:nvSpPr>
        <dsp:cNvPr id="0" name=""/>
        <dsp:cNvSpPr/>
      </dsp:nvSpPr>
      <dsp:spPr>
        <a:xfrm>
          <a:off x="3856195" y="1753037"/>
          <a:ext cx="0" cy="243623"/>
        </a:xfrm>
        <a:prstGeom prst="line">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FBAC349-DD44-0D47-93B5-9A5E86C5715A}">
      <dsp:nvSpPr>
        <dsp:cNvPr id="0" name=""/>
        <dsp:cNvSpPr/>
      </dsp:nvSpPr>
      <dsp:spPr>
        <a:xfrm rot="2700000">
          <a:off x="4099378" y="1722559"/>
          <a:ext cx="54141" cy="5414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AD9A768-950E-5741-B31C-11781F37784B}">
      <dsp:nvSpPr>
        <dsp:cNvPr id="0" name=""/>
        <dsp:cNvSpPr/>
      </dsp:nvSpPr>
      <dsp:spPr>
        <a:xfrm rot="2700000">
          <a:off x="3829124" y="1725967"/>
          <a:ext cx="54141" cy="54141"/>
        </a:xfrm>
        <a:prstGeom prst="rect">
          <a:avLst/>
        </a:prstGeom>
        <a:solidFill>
          <a:schemeClr val="accent2">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HorizontalLabelsTimeline">
  <dgm:title val="Horizontal Labels Timeline"/>
  <dgm:desc val="Use to show a list of events in chronological order. The rectangular shape contains the description while the date is shown immediately below. It can display a large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1">
      <dgm:alg type="sp"/>
      <dgm:shape xmlns:r="http://schemas.openxmlformats.org/officeDocument/2006/relationships" type="line" r:blip="" zOrderOff="-1">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h" for="ch" forName="L1TextContainer" refType="h" fact="0.12"/>
                <dgm:constr type="t" for="ch" forName="L1TextContainer" refType="h" fact="0.31"/>
                <dgm:constr type="w" for="ch" forName="L2TextContainerWrapper" refType="w" fact="0.88"/>
                <dgm:constr type="l" for="ch" forName="L2TextContainerWrapper" refType="w" fact="0.06"/>
                <dgm:constr type="h" for="ch" forName="L2TextContainerWrapper" refType="h" fact="0.31"/>
                <dgm:constr type="b" for="ch" forName="L2TextContainerWrapper" refType="h" fact="0.31"/>
                <dgm:constr type="w" for="ch" forName="ConnectLine"/>
                <dgm:constr type="ctrX" for="ch" forName="ConnectLine" refType="w" fact="0.5"/>
                <dgm:constr type="h" for="ch" forName="ConnectLine" refType="h" fact="0.07"/>
                <dgm:constr type="t" for="ch" forName="ConnectLine" refType="h" fact="0.43"/>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
              <dgm:constrLst>
                <dgm:constr type="w" for="ch" forName="L1TextContainer" refType="w" fact="0.88"/>
                <dgm:constr type="l" for="ch" forName="L1TextContainer" refType="w" fact="0.06"/>
                <dgm:constr type="h" for="ch" forName="L1TextContainer" refType="h" fact="0.12"/>
                <dgm:constr type="t" for="ch" forName="L1TextContainer" refType="h" fact="0.57"/>
                <dgm:constr type="w" for="ch" forName="L2TextContainerWrapper" refType="w" fact="0.88"/>
                <dgm:constr type="l" for="ch" forName="L2TextContainerWrapper" refType="w" fact="0.06"/>
                <dgm:constr type="h" for="ch" forName="L2TextContainerWrapper" refType="h" fact="0.31"/>
                <dgm:constr type="t" for="ch" forName="L2TextContainerWrapper" refType="h" fact="0.69"/>
                <dgm:constr type="w" for="ch" forName="ConnectLine"/>
                <dgm:constr type="ctrX" for="ch" forName="ConnectLine" refType="w" fact="0.5"/>
                <dgm:constr type="h" for="ch" forName="ConnectLine" refType="h" fact="0.07"/>
                <dgm:constr type="t" for="ch" forName="ConnectLine" refType="h" fact="0.5"/>
                <dgm:constr type="w" for="ch" forName="ConnectorPoint" refType="h" fact="0.022"/>
                <dgm:constr type="h" for="ch" forName="ConnectorPoint" refType="h" fact="0.022"/>
                <dgm:constr type="ctrX" for="ch" forName="ConnectorPoint" refType="w" fact="0.5"/>
                <dgm:constr type="ctrY" for="ch" forName="ConnectorPoint" refType="h" fact="0.5"/>
                <dgm:constr type="w" for="ch" forName="EmptyPlaceHolder" refType="w"/>
                <dgm:constr type="h" for="ch" forName="EmptyPlaceHolder" refType="h" fact="0.5"/>
                <dgm:constr type="t" for="ch" forName="EmptyPlaceHolder" refType="h" fact="0"/>
              </dgm:constrLst>
            </dgm:else>
          </dgm:choose>
          <dgm:layoutNode name="L1TextContainer" styleLbl="alignNode1">
            <dgm:varLst>
              <dgm:chMax val="1"/>
              <dgm:chPref val="1"/>
              <dgm:bulletEnabled val="1"/>
            </dgm:varLst>
            <dgm:alg type="tx">
              <dgm:param type="txAnchorVert" val="mid"/>
              <dgm:param type="parTxLTRAlign" val="ctr"/>
              <dgm:param type="parTxRTLAlign" val="ctr"/>
            </dgm:alg>
            <dgm:shape xmlns:r="http://schemas.openxmlformats.org/officeDocument/2006/relationships" type="rect" r:blip="">
              <dgm:adjLst/>
            </dgm:shape>
            <dgm:presOf axis="self"/>
            <dgm:constrLst>
              <dgm:constr type="tMarg" refType="primFontSz" fact="0.4"/>
              <dgm:constr type="bMarg" refType="primFontSz" fact="0.4"/>
              <dgm:constr type="lMarg" refType="primFontSz" fact="0.4"/>
              <dgm:constr type="rMarg" refType="primFontSz" fact="0.4"/>
            </dgm:constrLst>
            <dgm:ruleLst>
              <dgm:rule type="primFontSz" val="14" fact="NaN" max="NaN"/>
            </dgm:ruleLst>
          </dgm:layoutNode>
          <dgm:layoutNode name="L2TextContainerWrapper">
            <dgm:varLst>
              <dgm:bulletEnabled val="1"/>
            </dgm:varLst>
            <dgm:alg type="composite"/>
            <dgm:choose name="L2TextContainerConstr">
              <dgm:if name="CaseForPlacingL2TextContaineAboveDivider" axis="self" ptType="node" func="posOdd" op="equ" val="1">
                <dgm:constrLst>
                  <dgm:constr type="h" for="ch" forName="L2TextContainer" refType="h" fact="0.39"/>
                  <dgm:constr type="b" for="ch" forName="L2TextContainer" refType="h"/>
                  <dgm:constr type="h" for="ch" forName="FlexibleEmptyPlaceHolder" refType="h" fact="0.61"/>
                </dgm:constrLst>
              </dgm:if>
              <dgm:else name="CaseForPlacingL2TextContaineBelowDivider">
                <dgm:constrLst>
                  <dgm:constr type="h" for="ch" forName="L2TextContainer" refType="h" fact="0.39"/>
                  <dgm:constr type="h" for="ch" forName="FlexibleEmptyPlaceHolder" refType="h" fact="0.61"/>
                  <dgm:constr type="b" for="ch" forName="FlexibleEmptyPlaceHolder" refType="h"/>
                </dgm:constrLst>
              </dgm:else>
            </dgm:choose>
            <dgm:layoutNode name="L2TextContainer" styleLbl="bgAccFollowNode1" moveWith="L1TextContainer">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tMarg" refType="primFontSz" fact="0.75"/>
                <dgm:constr type="bMarg" refType="primFontSz" fact="0.75"/>
                <dgm:constr type="lMarg" refType="primFontSz" fact="0.75"/>
                <dgm:constr type="rMarg" refType="primFontSz" fact="0.75"/>
              </dgm:constrLst>
              <dgm:ruleLst>
                <dgm:rule type="h" val="INF" fact="NaN" max="NaN"/>
                <dgm:rule type="primFontSz" val="12" fact="NaN" max="NaN"/>
                <dgm:rule type="secFontSz" val="10"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1TextContainer">
            <dgm:alg type="sp"/>
            <dgm:shape xmlns:r="http://schemas.openxmlformats.org/officeDocument/2006/relationships" type="line" r:blip="">
              <dgm:adjLst/>
            </dgm:shape>
            <dgm:presOf/>
            <dgm:constrLst/>
          </dgm:layoutNode>
          <dgm:layoutNode name="ConnectorPoint" styleLbl="node1" moveWith="L1TextContainer">
            <dgm:alg type="sp"/>
            <dgm:shape xmlns:r="http://schemas.openxmlformats.org/officeDocument/2006/relationships" rot="45" type="rect" r:blip="" zOrderOff="10">
              <dgm:adjLst/>
              <dgm:extLst>
                <a:ext uri="{B698B0E9-8C71-41B9-8309-B3DCBF30829C}">
                  <dgm1612:spPr xmlns:dgm1612="http://schemas.microsoft.com/office/drawing/2016/12/diagram">
                    <a:ln w="6350"/>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1">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90F07ED-089B-7F44-A8E9-B44B8E6973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Girl Scout Display Light" panose="02020003000000000000" pitchFamily="18" charset="0"/>
            </a:endParaRPr>
          </a:p>
        </p:txBody>
      </p:sp>
      <p:sp>
        <p:nvSpPr>
          <p:cNvPr id="3" name="Date Placeholder 2">
            <a:extLst>
              <a:ext uri="{FF2B5EF4-FFF2-40B4-BE49-F238E27FC236}">
                <a16:creationId xmlns:a16="http://schemas.microsoft.com/office/drawing/2014/main" id="{3581512B-29E1-814D-8C43-E8647C77D9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40DE2-BCEC-D14A-906A-CB1D1EF76C39}" type="datetimeFigureOut">
              <a:rPr lang="en-US" smtClean="0">
                <a:latin typeface="Girl Scout Display Light" panose="02020003000000000000" pitchFamily="18" charset="0"/>
              </a:rPr>
              <a:t>8/24/2026</a:t>
            </a:fld>
            <a:endParaRPr lang="en-US">
              <a:latin typeface="Girl Scout Display Light" panose="02020003000000000000" pitchFamily="18" charset="0"/>
            </a:endParaRPr>
          </a:p>
        </p:txBody>
      </p:sp>
      <p:sp>
        <p:nvSpPr>
          <p:cNvPr id="4" name="Footer Placeholder 3">
            <a:extLst>
              <a:ext uri="{FF2B5EF4-FFF2-40B4-BE49-F238E27FC236}">
                <a16:creationId xmlns:a16="http://schemas.microsoft.com/office/drawing/2014/main" id="{6020727A-466B-354A-8686-776E14F1EC5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Girl Scout Display Light" panose="02020003000000000000" pitchFamily="18" charset="0"/>
            </a:endParaRPr>
          </a:p>
        </p:txBody>
      </p:sp>
      <p:sp>
        <p:nvSpPr>
          <p:cNvPr id="5" name="Slide Number Placeholder 4">
            <a:extLst>
              <a:ext uri="{FF2B5EF4-FFF2-40B4-BE49-F238E27FC236}">
                <a16:creationId xmlns:a16="http://schemas.microsoft.com/office/drawing/2014/main" id="{2C595984-DB0A-EC4C-AA66-79C11009BA8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7C7941-D80A-EB4A-B0AC-3EC2B3D8EA5C}" type="slidenum">
              <a:rPr lang="en-US" smtClean="0">
                <a:latin typeface="Girl Scout Display Light" panose="02020003000000000000" pitchFamily="18" charset="0"/>
              </a:rPr>
              <a:t>‹#›</a:t>
            </a:fld>
            <a:endParaRPr lang="en-US">
              <a:latin typeface="Girl Scout Display Light" panose="02020003000000000000" pitchFamily="18" charset="0"/>
            </a:endParaRPr>
          </a:p>
        </p:txBody>
      </p:sp>
    </p:spTree>
    <p:extLst>
      <p:ext uri="{BB962C8B-B14F-4D97-AF65-F5344CB8AC3E}">
        <p14:creationId xmlns:p14="http://schemas.microsoft.com/office/powerpoint/2010/main" val="31548265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Girl Scout Display Light" panose="02020003000000000000" pitchFamily="18"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Girl Scout Display Light" panose="02020003000000000000" pitchFamily="18" charset="0"/>
              </a:defRPr>
            </a:lvl1pPr>
          </a:lstStyle>
          <a:p>
            <a:fld id="{CA009C90-6661-0845-BD47-999BEACEFB17}" type="datetimeFigureOut">
              <a:rPr lang="en-US" smtClean="0"/>
              <a:pPr/>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Girl Scout Display Light" panose="02020003000000000000" pitchFamily="18"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Girl Scout Display Light" panose="02020003000000000000" pitchFamily="18" charset="0"/>
              </a:defRPr>
            </a:lvl1pPr>
          </a:lstStyle>
          <a:p>
            <a:fld id="{418D6D84-A646-E642-963F-FEAA763E137C}" type="slidenum">
              <a:rPr lang="en-US" smtClean="0"/>
              <a:pPr/>
              <a:t>‹#›</a:t>
            </a:fld>
            <a:endParaRPr lang="en-US"/>
          </a:p>
        </p:txBody>
      </p:sp>
    </p:spTree>
    <p:extLst>
      <p:ext uri="{BB962C8B-B14F-4D97-AF65-F5344CB8AC3E}">
        <p14:creationId xmlns:p14="http://schemas.microsoft.com/office/powerpoint/2010/main" val="1062815815"/>
      </p:ext>
    </p:extLst>
  </p:cSld>
  <p:clrMap bg1="lt1" tx1="dk1" bg2="lt2" tx2="dk2" accent1="accent1" accent2="accent2" accent3="accent3" accent4="accent4" accent5="accent5" accent6="accent6" hlink="hlink" folHlink="folHlink"/>
  <p:notesStyle>
    <a:lvl1pPr marL="0" algn="l" defTabSz="685783" rtl="0" eaLnBrk="1" latinLnBrk="0" hangingPunct="1">
      <a:defRPr sz="900" b="0" i="0" kern="1200">
        <a:solidFill>
          <a:schemeClr val="tx1"/>
        </a:solidFill>
        <a:latin typeface="Girl Scout Display Light" panose="02020003000000000000" pitchFamily="18" charset="0"/>
        <a:ea typeface="+mn-ea"/>
        <a:cs typeface="+mn-cs"/>
      </a:defRPr>
    </a:lvl1pPr>
    <a:lvl2pPr marL="342892" algn="l" defTabSz="685783" rtl="0" eaLnBrk="1" latinLnBrk="0" hangingPunct="1">
      <a:defRPr sz="900" b="0" i="0" kern="1200">
        <a:solidFill>
          <a:schemeClr val="tx1"/>
        </a:solidFill>
        <a:latin typeface="Girl Scout Display Light" panose="02020003000000000000" pitchFamily="18" charset="0"/>
        <a:ea typeface="+mn-ea"/>
        <a:cs typeface="+mn-cs"/>
      </a:defRPr>
    </a:lvl2pPr>
    <a:lvl3pPr marL="685783" algn="l" defTabSz="685783" rtl="0" eaLnBrk="1" latinLnBrk="0" hangingPunct="1">
      <a:defRPr sz="900" b="0" i="0" kern="1200">
        <a:solidFill>
          <a:schemeClr val="tx1"/>
        </a:solidFill>
        <a:latin typeface="Girl Scout Display Light" panose="02020003000000000000" pitchFamily="18" charset="0"/>
        <a:ea typeface="+mn-ea"/>
        <a:cs typeface="+mn-cs"/>
      </a:defRPr>
    </a:lvl3pPr>
    <a:lvl4pPr marL="1028675" algn="l" defTabSz="685783" rtl="0" eaLnBrk="1" latinLnBrk="0" hangingPunct="1">
      <a:defRPr sz="900" b="0" i="0" kern="1200">
        <a:solidFill>
          <a:schemeClr val="tx1"/>
        </a:solidFill>
        <a:latin typeface="Girl Scout Display Light" panose="02020003000000000000" pitchFamily="18" charset="0"/>
        <a:ea typeface="+mn-ea"/>
        <a:cs typeface="+mn-cs"/>
      </a:defRPr>
    </a:lvl4pPr>
    <a:lvl5pPr marL="1371566" algn="l" defTabSz="685783" rtl="0" eaLnBrk="1" latinLnBrk="0" hangingPunct="1">
      <a:defRPr sz="900" b="0" i="0" kern="1200">
        <a:solidFill>
          <a:schemeClr val="tx1"/>
        </a:solidFill>
        <a:latin typeface="Girl Scout Display Light" panose="02020003000000000000" pitchFamily="18" charset="0"/>
        <a:ea typeface="+mn-ea"/>
        <a:cs typeface="+mn-cs"/>
      </a:defRPr>
    </a:lvl5pPr>
    <a:lvl6pPr marL="1714457" algn="l" defTabSz="685783" rtl="0" eaLnBrk="1" latinLnBrk="0" hangingPunct="1">
      <a:defRPr sz="900" kern="1200">
        <a:solidFill>
          <a:schemeClr val="tx1"/>
        </a:solidFill>
        <a:latin typeface="+mn-lt"/>
        <a:ea typeface="+mn-ea"/>
        <a:cs typeface="+mn-cs"/>
      </a:defRPr>
    </a:lvl6pPr>
    <a:lvl7pPr marL="2057348" algn="l" defTabSz="685783" rtl="0" eaLnBrk="1" latinLnBrk="0" hangingPunct="1">
      <a:defRPr sz="900" kern="1200">
        <a:solidFill>
          <a:schemeClr val="tx1"/>
        </a:solidFill>
        <a:latin typeface="+mn-lt"/>
        <a:ea typeface="+mn-ea"/>
        <a:cs typeface="+mn-cs"/>
      </a:defRPr>
    </a:lvl7pPr>
    <a:lvl8pPr marL="2400240" algn="l" defTabSz="685783" rtl="0" eaLnBrk="1" latinLnBrk="0" hangingPunct="1">
      <a:defRPr sz="900" kern="1200">
        <a:solidFill>
          <a:schemeClr val="tx1"/>
        </a:solidFill>
        <a:latin typeface="+mn-lt"/>
        <a:ea typeface="+mn-ea"/>
        <a:cs typeface="+mn-cs"/>
      </a:defRPr>
    </a:lvl8pPr>
    <a:lvl9pPr marL="2743132" algn="l" defTabSz="685783"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the Fall Product Program training for troop volunteers.  We appreciate you</a:t>
            </a:r>
            <a:r>
              <a:rPr lang="en-US" baseline="0"/>
              <a:t> taking the time from your busy schedule to review this and fully prepare yourself to support your Girl Scouts.  Through this presentation you will receive all the information you need to help guide your troop through the 2026 Fall Product Program.</a:t>
            </a:r>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1</a:t>
            </a:fld>
            <a:endParaRPr lang="en-US"/>
          </a:p>
        </p:txBody>
      </p:sp>
    </p:spTree>
    <p:extLst>
      <p:ext uri="{BB962C8B-B14F-4D97-AF65-F5344CB8AC3E}">
        <p14:creationId xmlns:p14="http://schemas.microsoft.com/office/powerpoint/2010/main" val="1933617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learn a bit more about the Nuts &amp; Chocolates Product line for this year!</a:t>
            </a:r>
          </a:p>
        </p:txBody>
      </p:sp>
      <p:sp>
        <p:nvSpPr>
          <p:cNvPr id="4" name="Slide Number Placeholder 3"/>
          <p:cNvSpPr>
            <a:spLocks noGrp="1"/>
          </p:cNvSpPr>
          <p:nvPr>
            <p:ph type="sldNum" sz="quarter" idx="5"/>
          </p:nvPr>
        </p:nvSpPr>
        <p:spPr/>
        <p:txBody>
          <a:bodyPr/>
          <a:lstStyle/>
          <a:p>
            <a:fld id="{418D6D84-A646-E642-963F-FEAA763E137C}" type="slidenum">
              <a:rPr lang="en-US" smtClean="0"/>
              <a:pPr/>
              <a:t>10</a:t>
            </a:fld>
            <a:endParaRPr lang="en-US"/>
          </a:p>
        </p:txBody>
      </p:sp>
    </p:spTree>
    <p:extLst>
      <p:ext uri="{BB962C8B-B14F-4D97-AF65-F5344CB8AC3E}">
        <p14:creationId xmlns:p14="http://schemas.microsoft.com/office/powerpoint/2010/main" val="3981642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dirty="0">
                <a:solidFill>
                  <a:schemeClr val="tx1"/>
                </a:solidFill>
                <a:effectLst/>
                <a:latin typeface="Girl Scout Display Light" panose="02020003000000000000" pitchFamily="18" charset="0"/>
                <a:ea typeface="+mn-ea"/>
                <a:cs typeface="+mn-cs"/>
              </a:rPr>
              <a:t>Here are the items available for delivery</a:t>
            </a:r>
            <a:r>
              <a:rPr lang="en-US" sz="900" b="0" i="0" kern="1200" baseline="0" dirty="0">
                <a:solidFill>
                  <a:schemeClr val="tx1"/>
                </a:solidFill>
                <a:effectLst/>
                <a:latin typeface="Girl Scout Display Light" panose="02020003000000000000" pitchFamily="18" charset="0"/>
                <a:ea typeface="+mn-ea"/>
                <a:cs typeface="+mn-cs"/>
              </a:rPr>
              <a:t> by the Girl Scout this year </a:t>
            </a:r>
            <a:r>
              <a:rPr lang="en-US" sz="900" b="0" i="0" kern="1200" dirty="0">
                <a:solidFill>
                  <a:schemeClr val="tx1"/>
                </a:solidFill>
                <a:effectLst/>
                <a:latin typeface="Girl Scout Display Light" panose="02020003000000000000" pitchFamily="18" charset="0"/>
                <a:ea typeface="+mn-ea"/>
                <a:cs typeface="+mn-cs"/>
              </a:rPr>
              <a:t>along with the top selling items in our council area last campaign.</a:t>
            </a:r>
          </a:p>
        </p:txBody>
      </p:sp>
      <p:sp>
        <p:nvSpPr>
          <p:cNvPr id="4" name="Slide Number Placeholder 3"/>
          <p:cNvSpPr>
            <a:spLocks noGrp="1"/>
          </p:cNvSpPr>
          <p:nvPr>
            <p:ph type="sldNum" sz="quarter" idx="5"/>
          </p:nvPr>
        </p:nvSpPr>
        <p:spPr/>
        <p:txBody>
          <a:bodyPr/>
          <a:lstStyle/>
          <a:p>
            <a:fld id="{418D6D84-A646-E642-963F-FEAA763E137C}" type="slidenum">
              <a:rPr lang="en-US" smtClean="0"/>
              <a:pPr/>
              <a:t>11</a:t>
            </a:fld>
            <a:endParaRPr lang="en-US"/>
          </a:p>
        </p:txBody>
      </p:sp>
    </p:spTree>
    <p:extLst>
      <p:ext uri="{BB962C8B-B14F-4D97-AF65-F5344CB8AC3E}">
        <p14:creationId xmlns:p14="http://schemas.microsoft.com/office/powerpoint/2010/main" val="2902547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“Highlighted here are the new items from Ashdon Farms. The original Cranberry Nut Mix has been revamped as “Cranberry Trail” - utilizing cleaner ingredients and highlighting the cranberry as the centerpiece, it also includes roasted and salted cashews and almonds. Next up is the Sweet Onion Snack Mix which includes a blend of peanuts, almonds, cashews and mini pretzels coated in a savory, tangy sweet onion seasoning.</a:t>
            </a:r>
          </a:p>
        </p:txBody>
      </p:sp>
      <p:sp>
        <p:nvSpPr>
          <p:cNvPr id="4" name="Slide Number Placeholder 3"/>
          <p:cNvSpPr>
            <a:spLocks noGrp="1"/>
          </p:cNvSpPr>
          <p:nvPr>
            <p:ph type="sldNum" sz="quarter" idx="5"/>
          </p:nvPr>
        </p:nvSpPr>
        <p:spPr/>
        <p:txBody>
          <a:bodyPr/>
          <a:lstStyle/>
          <a:p>
            <a:fld id="{418D6D84-A646-E642-963F-FEAA763E137C}" type="slidenum">
              <a:rPr lang="en-US" smtClean="0"/>
              <a:pPr/>
              <a:t>12</a:t>
            </a:fld>
            <a:endParaRPr lang="en-US"/>
          </a:p>
        </p:txBody>
      </p:sp>
    </p:spTree>
    <p:extLst>
      <p:ext uri="{BB962C8B-B14F-4D97-AF65-F5344CB8AC3E}">
        <p14:creationId xmlns:p14="http://schemas.microsoft.com/office/powerpoint/2010/main" val="505068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5B2B6-1664-46C2-A967-0D55551196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9BE4AB-6BAD-0A0D-8D12-268C0A42F7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E4F135-6F58-B70C-345F-58D1EE58CC9F}"/>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This year's collectible Girl Scout tin is the second in our hinged, upright book-style series. Featuring a 'Your Adventure Awaits' design, the artwork celebrates the spirit of Girl Scout exploration and adventure. Also new this year is our rustic Snowman with Cardinal holiday tin, filled with delicious treats and perfect for holiday gifting or sharing with family and friends.</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a:extLst>
              <a:ext uri="{FF2B5EF4-FFF2-40B4-BE49-F238E27FC236}">
                <a16:creationId xmlns:a16="http://schemas.microsoft.com/office/drawing/2014/main" id="{F403DCE3-6D4A-C76A-DAC3-9F5FD908CCE7}"/>
              </a:ext>
            </a:extLst>
          </p:cNvPr>
          <p:cNvSpPr>
            <a:spLocks noGrp="1"/>
          </p:cNvSpPr>
          <p:nvPr>
            <p:ph type="sldNum" sz="quarter" idx="5"/>
          </p:nvPr>
        </p:nvSpPr>
        <p:spPr/>
        <p:txBody>
          <a:bodyPr/>
          <a:lstStyle/>
          <a:p>
            <a:fld id="{418D6D84-A646-E642-963F-FEAA763E137C}" type="slidenum">
              <a:rPr lang="en-US" smtClean="0"/>
              <a:pPr/>
              <a:t>13</a:t>
            </a:fld>
            <a:endParaRPr lang="en-US"/>
          </a:p>
        </p:txBody>
      </p:sp>
    </p:spTree>
    <p:extLst>
      <p:ext uri="{BB962C8B-B14F-4D97-AF65-F5344CB8AC3E}">
        <p14:creationId xmlns:p14="http://schemas.microsoft.com/office/powerpoint/2010/main" val="456036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 this year, supporters may see a Bonus Offer when placing a qualifying Direct Ship Nut &amp; Chocolates order. Before completing checkout, they'll have the opportunity to add a specially featured item directly from their shopping cart. Any Bonus Offer purchase is treated just like a standard Direct Ship order—it counts toward the participant's rewards, counts toward overall program sales, and ships with the rest of the supporter's Direct Ship order. Best of all, adding a Bonus Offer item does </a:t>
            </a:r>
            <a:r>
              <a:rPr lang="en-US" b="1"/>
              <a:t>not</a:t>
            </a:r>
            <a:r>
              <a:rPr lang="en-US"/>
              <a:t> increase the shipping cost. To be eligible, the supporter's cart must include at least one non–Care to Share Direct Ship item.</a:t>
            </a:r>
          </a:p>
        </p:txBody>
      </p:sp>
      <p:sp>
        <p:nvSpPr>
          <p:cNvPr id="4" name="Slide Number Placeholder 3"/>
          <p:cNvSpPr>
            <a:spLocks noGrp="1"/>
          </p:cNvSpPr>
          <p:nvPr>
            <p:ph type="sldNum" sz="quarter" idx="5"/>
          </p:nvPr>
        </p:nvSpPr>
        <p:spPr/>
        <p:txBody>
          <a:bodyPr/>
          <a:lstStyle/>
          <a:p>
            <a:fld id="{418D6D84-A646-E642-963F-FEAA763E137C}" type="slidenum">
              <a:rPr lang="en-US" smtClean="0"/>
              <a:pPr/>
              <a:t>14</a:t>
            </a:fld>
            <a:endParaRPr lang="en-US"/>
          </a:p>
        </p:txBody>
      </p:sp>
    </p:spTree>
    <p:extLst>
      <p:ext uri="{BB962C8B-B14F-4D97-AF65-F5344CB8AC3E}">
        <p14:creationId xmlns:p14="http://schemas.microsoft.com/office/powerpoint/2010/main" val="2134782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Supporters can show they care by making a purchase to support the Girl Scout’s efforts while donating product for local heroes</a:t>
            </a:r>
            <a:r>
              <a:rPr lang="en-US" sz="900" b="0" i="0" kern="1200" baseline="0">
                <a:solidFill>
                  <a:schemeClr val="tx1"/>
                </a:solidFill>
                <a:effectLst/>
                <a:latin typeface="Girl Scout Display Light" panose="02020003000000000000" pitchFamily="18" charset="0"/>
                <a:ea typeface="+mn-ea"/>
                <a:cs typeface="+mn-cs"/>
              </a:rPr>
              <a:t> and food banks.  Or</a:t>
            </a:r>
            <a:r>
              <a:rPr lang="en-US" sz="900" b="0" i="0" kern="1200">
                <a:solidFill>
                  <a:schemeClr val="tx1"/>
                </a:solidFill>
                <a:effectLst/>
                <a:latin typeface="Girl Scout Display Light" panose="02020003000000000000" pitchFamily="18" charset="0"/>
                <a:ea typeface="+mn-ea"/>
                <a:cs typeface="+mn-cs"/>
              </a:rPr>
              <a:t>ders for these items can be placed via online girl delivered or direct ship channels. All products are delivered to</a:t>
            </a:r>
            <a:r>
              <a:rPr lang="en-US" sz="900" b="0" i="0" kern="1200" baseline="0">
                <a:solidFill>
                  <a:schemeClr val="tx1"/>
                </a:solidFill>
                <a:effectLst/>
                <a:latin typeface="Girl Scout Display Light" panose="02020003000000000000" pitchFamily="18" charset="0"/>
                <a:ea typeface="+mn-ea"/>
                <a:cs typeface="+mn-cs"/>
              </a:rPr>
              <a:t> council who will distribute to the recipients.  </a:t>
            </a:r>
            <a:r>
              <a:rPr lang="en-US" sz="900" b="0" i="0" kern="1200">
                <a:solidFill>
                  <a:schemeClr val="tx1"/>
                </a:solidFill>
                <a:effectLst/>
                <a:latin typeface="Girl Scout Display Light" panose="02020003000000000000" pitchFamily="18" charset="0"/>
                <a:ea typeface="+mn-ea"/>
                <a:cs typeface="+mn-cs"/>
              </a:rPr>
              <a:t>Troops earn proceeds and participants earn credit towards rewards.</a:t>
            </a:r>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15</a:t>
            </a:fld>
            <a:endParaRPr lang="en-US"/>
          </a:p>
        </p:txBody>
      </p:sp>
    </p:spTree>
    <p:extLst>
      <p:ext uri="{BB962C8B-B14F-4D97-AF65-F5344CB8AC3E}">
        <p14:creationId xmlns:p14="http://schemas.microsoft.com/office/powerpoint/2010/main" val="1408751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dirty="0"/>
              <a:t>Now we’ll explore “Mags &amp; More”, which are the other Product lines available through the fall product program</a:t>
            </a:r>
          </a:p>
        </p:txBody>
      </p:sp>
      <p:sp>
        <p:nvSpPr>
          <p:cNvPr id="4" name="Slide Number Placeholder 3"/>
          <p:cNvSpPr>
            <a:spLocks noGrp="1"/>
          </p:cNvSpPr>
          <p:nvPr>
            <p:ph type="sldNum" sz="quarter" idx="10"/>
          </p:nvPr>
        </p:nvSpPr>
        <p:spPr/>
        <p:txBody>
          <a:bodyPr/>
          <a:lstStyle/>
          <a:p>
            <a:fld id="{418D6D84-A646-E642-963F-FEAA763E137C}" type="slidenum">
              <a:rPr lang="en-US" smtClean="0"/>
              <a:pPr/>
              <a:t>16</a:t>
            </a:fld>
            <a:endParaRPr lang="en-US"/>
          </a:p>
        </p:txBody>
      </p:sp>
    </p:spTree>
    <p:extLst>
      <p:ext uri="{BB962C8B-B14F-4D97-AF65-F5344CB8AC3E}">
        <p14:creationId xmlns:p14="http://schemas.microsoft.com/office/powerpoint/2010/main" val="8019034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Participants offer supporters access to top selling magazines with the online shopping option. It is easy to renew magazines while at the same time supporting their Girl Scouts.</a:t>
            </a:r>
          </a:p>
        </p:txBody>
      </p:sp>
      <p:sp>
        <p:nvSpPr>
          <p:cNvPr id="4" name="Slide Number Placeholder 3"/>
          <p:cNvSpPr>
            <a:spLocks noGrp="1"/>
          </p:cNvSpPr>
          <p:nvPr>
            <p:ph type="sldNum" sz="quarter" idx="5"/>
          </p:nvPr>
        </p:nvSpPr>
        <p:spPr/>
        <p:txBody>
          <a:bodyPr/>
          <a:lstStyle/>
          <a:p>
            <a:fld id="{418D6D84-A646-E642-963F-FEAA763E137C}" type="slidenum">
              <a:rPr lang="en-US" smtClean="0"/>
              <a:pPr/>
              <a:t>17</a:t>
            </a:fld>
            <a:endParaRPr lang="en-US"/>
          </a:p>
        </p:txBody>
      </p:sp>
    </p:spTree>
    <p:extLst>
      <p:ext uri="{BB962C8B-B14F-4D97-AF65-F5344CB8AC3E}">
        <p14:creationId xmlns:p14="http://schemas.microsoft.com/office/powerpoint/2010/main" val="675629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so excited to reintroduce a wide variety of popular print titles back into the Magazine Storefront this year! This includes titles such as Food Network, Good Housekeeping, and Women’s Health, just to name a few! We have also been able to include some brand-new titles, expanding special-interest categories, such as Artists Magazine, Love of Quilting, and Watercolor Artist! Check out the magazine storefront to see all the great options!</a:t>
            </a:r>
          </a:p>
        </p:txBody>
      </p:sp>
      <p:sp>
        <p:nvSpPr>
          <p:cNvPr id="4" name="Slide Number Placeholder 3"/>
          <p:cNvSpPr>
            <a:spLocks noGrp="1"/>
          </p:cNvSpPr>
          <p:nvPr>
            <p:ph type="sldNum" sz="quarter" idx="5"/>
          </p:nvPr>
        </p:nvSpPr>
        <p:spPr/>
        <p:txBody>
          <a:bodyPr/>
          <a:lstStyle/>
          <a:p>
            <a:fld id="{418D6D84-A646-E642-963F-FEAA763E137C}" type="slidenum">
              <a:rPr lang="en-US" smtClean="0"/>
              <a:pPr/>
              <a:t>18</a:t>
            </a:fld>
            <a:endParaRPr lang="en-US"/>
          </a:p>
        </p:txBody>
      </p:sp>
    </p:spTree>
    <p:extLst>
      <p:ext uri="{BB962C8B-B14F-4D97-AF65-F5344CB8AC3E}">
        <p14:creationId xmlns:p14="http://schemas.microsoft.com/office/powerpoint/2010/main" val="612021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Supporters can also purchase </a:t>
            </a:r>
            <a:r>
              <a:rPr lang="en-US" sz="1800">
                <a:solidFill>
                  <a:srgbClr val="212121"/>
                </a:solidFill>
                <a:effectLst/>
                <a:latin typeface="ArialMT"/>
              </a:rPr>
              <a:t>Girl Scout themed </a:t>
            </a:r>
            <a:r>
              <a:rPr lang="en-US" sz="1800" err="1">
                <a:solidFill>
                  <a:srgbClr val="212121"/>
                </a:solidFill>
                <a:effectLst/>
                <a:latin typeface="ArialMT"/>
              </a:rPr>
              <a:t>BarkBox</a:t>
            </a:r>
            <a:r>
              <a:rPr lang="en-US" sz="1800">
                <a:solidFill>
                  <a:srgbClr val="212121"/>
                </a:solidFill>
                <a:effectLst/>
                <a:latin typeface="ArialMT"/>
              </a:rPr>
              <a:t> options. </a:t>
            </a:r>
            <a:r>
              <a:rPr lang="en-US" sz="1800">
                <a:effectLst/>
                <a:latin typeface="ArialMT"/>
              </a:rPr>
              <a:t>The Girl Scout themed </a:t>
            </a:r>
            <a:r>
              <a:rPr lang="en-US" sz="1800" err="1">
                <a:effectLst/>
                <a:latin typeface="ArialMT"/>
              </a:rPr>
              <a:t>BarkBox</a:t>
            </a:r>
            <a:r>
              <a:rPr lang="en-US" sz="1800">
                <a:effectLst/>
                <a:latin typeface="ArialMT"/>
              </a:rPr>
              <a:t> choices allow Girl Scouts to share their passion for animals, generate troop funds for their Girl Scout activities, and gives consumers the option to purchase something for every member of their family. This year, customers can choose from 4 different themed boxes.</a:t>
            </a:r>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19</a:t>
            </a:fld>
            <a:endParaRPr lang="en-US"/>
          </a:p>
        </p:txBody>
      </p:sp>
    </p:spTree>
    <p:extLst>
      <p:ext uri="{BB962C8B-B14F-4D97-AF65-F5344CB8AC3E}">
        <p14:creationId xmlns:p14="http://schemas.microsoft.com/office/powerpoint/2010/main" val="3592900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Girl Scout Display Light"/>
              </a:rPr>
              <a:t>So why should your Girl Scout participate in Product Programs? Girl Scout Product Programs reinforce the 5 skills acquired through the Girl Scout Leadership Experience including Goal Setting, Money Management, People Skills, Decision Making and Business Ethics. Participation allows Girl Scouts to not only learn valuable life skills, but progressively build an entrepreneurial mindset, preparing them for future business opportunities and leadership roles. </a:t>
            </a:r>
          </a:p>
        </p:txBody>
      </p:sp>
      <p:sp>
        <p:nvSpPr>
          <p:cNvPr id="4" name="Slide Number Placeholder 3"/>
          <p:cNvSpPr>
            <a:spLocks noGrp="1"/>
          </p:cNvSpPr>
          <p:nvPr>
            <p:ph type="sldNum" sz="quarter" idx="5"/>
          </p:nvPr>
        </p:nvSpPr>
        <p:spPr/>
        <p:txBody>
          <a:bodyPr/>
          <a:lstStyle/>
          <a:p>
            <a:fld id="{418D6D84-A646-E642-963F-FEAA763E137C}" type="slidenum">
              <a:rPr lang="en-US" smtClean="0"/>
              <a:pPr/>
              <a:t>2</a:t>
            </a:fld>
            <a:endParaRPr lang="en-US"/>
          </a:p>
        </p:txBody>
      </p:sp>
    </p:spTree>
    <p:extLst>
      <p:ext uri="{BB962C8B-B14F-4D97-AF65-F5344CB8AC3E}">
        <p14:creationId xmlns:p14="http://schemas.microsoft.com/office/powerpoint/2010/main" val="4022296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Our candle line has been completely revamped for this year! Customers will find classic style candles in 4 different sizes, with 9 different fragrance options, plus a brand-new line of coconut soy candles, in 12 total fragrances! Or, for those who can’t decide on just one scent, supporters will be happy to find 3 different Discovery Sets to choose from, which also make excellent gifts!</a:t>
            </a:r>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20</a:t>
            </a:fld>
            <a:endParaRPr lang="en-US"/>
          </a:p>
        </p:txBody>
      </p:sp>
    </p:spTree>
    <p:extLst>
      <p:ext uri="{BB962C8B-B14F-4D97-AF65-F5344CB8AC3E}">
        <p14:creationId xmlns:p14="http://schemas.microsoft.com/office/powerpoint/2010/main" val="40130826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personalized product collection offers supporters a variety of thoughtful, customized gifts, including stationery, notepads, and picture frames. New this year, we're introducing customizable desk calendars, monogrammed soaps and candles, and elegant embossed picture frames. This elevated collection features high-quality, personalized items that are perfect for gift-giving or adding a special touch to everyday life.</a:t>
            </a:r>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21</a:t>
            </a:fld>
            <a:endParaRPr lang="en-US"/>
          </a:p>
        </p:txBody>
      </p:sp>
    </p:spTree>
    <p:extLst>
      <p:ext uri="{BB962C8B-B14F-4D97-AF65-F5344CB8AC3E}">
        <p14:creationId xmlns:p14="http://schemas.microsoft.com/office/powerpoint/2010/main" val="1919984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Supporters can choose from a</a:t>
            </a:r>
            <a:r>
              <a:rPr lang="en-US" sz="1800">
                <a:solidFill>
                  <a:srgbClr val="1E1E1E"/>
                </a:solidFill>
                <a:effectLst/>
                <a:latin typeface="ArialMT"/>
              </a:rPr>
              <a:t> wide selection of premium </a:t>
            </a:r>
            <a:r>
              <a:rPr lang="en-US" sz="1800">
                <a:effectLst/>
                <a:latin typeface="ArialMT"/>
              </a:rPr>
              <a:t>Tervis® </a:t>
            </a:r>
            <a:r>
              <a:rPr lang="en-US" sz="1800">
                <a:solidFill>
                  <a:srgbClr val="1E1E1E"/>
                </a:solidFill>
                <a:effectLst/>
                <a:latin typeface="ArialMT"/>
              </a:rPr>
              <a:t>insulated tumblers and water bottles, ranging from top sellers to favorite MLB®, NFL®, and collegiate sports teams and more. </a:t>
            </a:r>
            <a:r>
              <a:rPr lang="en-US" sz="1800">
                <a:effectLst/>
                <a:latin typeface="ArialMT"/>
              </a:rPr>
              <a:t>We have many new offerings of Tervis Tumblers, including Military, America 250, seasonal features &amp; more. There is something for everyone in the tumblers shop!</a:t>
            </a:r>
          </a:p>
          <a:p>
            <a:endParaRPr lang="en-US" sz="1800">
              <a:effectLst/>
              <a:latin typeface="ArialM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22</a:t>
            </a:fld>
            <a:endParaRPr lang="en-US"/>
          </a:p>
        </p:txBody>
      </p:sp>
    </p:spTree>
    <p:extLst>
      <p:ext uri="{BB962C8B-B14F-4D97-AF65-F5344CB8AC3E}">
        <p14:creationId xmlns:p14="http://schemas.microsoft.com/office/powerpoint/2010/main" val="7321377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Now we’ll take some time to walk through the Girl Scouts experience and participation process.</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23</a:t>
            </a:fld>
            <a:endParaRPr lang="en-US"/>
          </a:p>
        </p:txBody>
      </p:sp>
    </p:spTree>
    <p:extLst>
      <p:ext uri="{BB962C8B-B14F-4D97-AF65-F5344CB8AC3E}">
        <p14:creationId xmlns:p14="http://schemas.microsoft.com/office/powerpoint/2010/main" val="31529090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dirty="0">
                <a:solidFill>
                  <a:schemeClr val="tx1"/>
                </a:solidFill>
                <a:effectLst/>
                <a:latin typeface="Girl Scout Display Light" panose="02020003000000000000" pitchFamily="18" charset="0"/>
                <a:ea typeface="+mn-ea"/>
                <a:cs typeface="+mn-cs"/>
              </a:rPr>
              <a:t>Remember</a:t>
            </a:r>
            <a:r>
              <a:rPr lang="en-US" sz="900" b="0" i="0" kern="1200" baseline="0" dirty="0">
                <a:solidFill>
                  <a:schemeClr val="tx1"/>
                </a:solidFill>
                <a:effectLst/>
                <a:latin typeface="Girl Scout Display Light" panose="02020003000000000000" pitchFamily="18" charset="0"/>
                <a:ea typeface="+mn-ea"/>
                <a:cs typeface="+mn-cs"/>
              </a:rPr>
              <a:t> that all Girl Scouts must be renewed/registered for the 2026-27 membership year to participate in the Fall Product Program.  If needed, you can complete this online through your </a:t>
            </a:r>
            <a:r>
              <a:rPr lang="en-US" sz="900" b="0" i="0" kern="1200" baseline="0" dirty="0" err="1">
                <a:solidFill>
                  <a:schemeClr val="tx1"/>
                </a:solidFill>
                <a:effectLst/>
                <a:latin typeface="Girl Scout Display Light" panose="02020003000000000000" pitchFamily="18" charset="0"/>
                <a:ea typeface="+mn-ea"/>
                <a:cs typeface="+mn-cs"/>
              </a:rPr>
              <a:t>MyGS</a:t>
            </a:r>
            <a:r>
              <a:rPr lang="en-US" sz="900" b="0" i="0" kern="1200" baseline="0" dirty="0">
                <a:solidFill>
                  <a:schemeClr val="tx1"/>
                </a:solidFill>
                <a:effectLst/>
                <a:latin typeface="Girl Scout Display Light" panose="02020003000000000000" pitchFamily="18" charset="0"/>
                <a:ea typeface="+mn-ea"/>
                <a:cs typeface="+mn-cs"/>
              </a:rPr>
              <a:t> account or call our customer care line at 520-327-2288.</a:t>
            </a:r>
          </a:p>
          <a:p>
            <a:endParaRPr lang="en-US" sz="900" b="0" i="0" kern="1200" baseline="0" dirty="0">
              <a:solidFill>
                <a:schemeClr val="tx1"/>
              </a:solidFill>
              <a:effectLst/>
              <a:latin typeface="Girl Scout Display Light" panose="02020003000000000000" pitchFamily="18" charset="0"/>
              <a:ea typeface="+mn-ea"/>
              <a:cs typeface="+mn-cs"/>
            </a:endParaRPr>
          </a:p>
          <a:p>
            <a:r>
              <a:rPr lang="en-US" sz="900" b="0" i="0" kern="1200" baseline="0" dirty="0">
                <a:solidFill>
                  <a:schemeClr val="tx1"/>
                </a:solidFill>
                <a:effectLst/>
                <a:latin typeface="Girl Scout Display Light" panose="02020003000000000000" pitchFamily="18" charset="0"/>
                <a:ea typeface="+mn-ea"/>
                <a:cs typeface="+mn-cs"/>
              </a:rPr>
              <a:t>On “Go Day” which is September 20</a:t>
            </a:r>
            <a:r>
              <a:rPr lang="en-US" sz="900" b="0" i="0" kern="1200" baseline="30000" dirty="0">
                <a:solidFill>
                  <a:schemeClr val="tx1"/>
                </a:solidFill>
                <a:effectLst/>
                <a:latin typeface="Girl Scout Display Light" panose="02020003000000000000" pitchFamily="18" charset="0"/>
                <a:ea typeface="+mn-ea"/>
                <a:cs typeface="+mn-cs"/>
              </a:rPr>
              <a:t>th</a:t>
            </a:r>
            <a:r>
              <a:rPr lang="en-US" sz="900" b="0" i="0" kern="1200" baseline="0" dirty="0">
                <a:solidFill>
                  <a:schemeClr val="tx1"/>
                </a:solidFill>
                <a:effectLst/>
                <a:latin typeface="Girl Scout Display Light" panose="02020003000000000000" pitchFamily="18" charset="0"/>
                <a:ea typeface="+mn-ea"/>
                <a:cs typeface="+mn-cs"/>
              </a:rPr>
              <a:t>, t</a:t>
            </a:r>
            <a:r>
              <a:rPr lang="en-US" sz="900" b="0" i="0" kern="1200" dirty="0">
                <a:solidFill>
                  <a:schemeClr val="tx1"/>
                </a:solidFill>
                <a:effectLst/>
                <a:latin typeface="Girl Scout Display Light" panose="02020003000000000000" pitchFamily="18" charset="0"/>
                <a:ea typeface="+mn-ea"/>
                <a:cs typeface="+mn-cs"/>
              </a:rPr>
              <a:t>he caregiver and Girl Scout can login for the first time after receiving the launch email or accessing the council-specific URL.  Participants should have their troop number available. If a participant doesn’t see their troop number or name, complete the setup process and council will verify and launch their store within</a:t>
            </a:r>
            <a:r>
              <a:rPr lang="en-US" sz="900" b="0" i="0" kern="1200" baseline="0" dirty="0">
                <a:solidFill>
                  <a:schemeClr val="tx1"/>
                </a:solidFill>
                <a:effectLst/>
                <a:latin typeface="Girl Scout Display Light" panose="02020003000000000000" pitchFamily="18" charset="0"/>
                <a:ea typeface="+mn-ea"/>
                <a:cs typeface="+mn-cs"/>
              </a:rPr>
              <a:t> 24 hours</a:t>
            </a:r>
            <a:r>
              <a:rPr lang="en-US" sz="900" b="0" i="0" kern="1200" dirty="0">
                <a:solidFill>
                  <a:schemeClr val="tx1"/>
                </a:solidFill>
                <a:effectLst/>
                <a:latin typeface="Girl Scout Display Light" panose="02020003000000000000" pitchFamily="18" charset="0"/>
                <a:ea typeface="+mn-ea"/>
                <a:cs typeface="+mn-cs"/>
              </a:rPr>
              <a:t>.  Returning participants can use the same email address and password but need to confirm and complete the setup process.  </a:t>
            </a:r>
          </a:p>
          <a:p>
            <a:endParaRPr lang="en-US" sz="900" b="0" i="0" kern="1200" dirty="0">
              <a:solidFill>
                <a:schemeClr val="tx1"/>
              </a:solidFill>
              <a:effectLst/>
              <a:latin typeface="Girl Scout Display Light" panose="02020003000000000000" pitchFamily="18" charset="0"/>
              <a:ea typeface="+mn-ea"/>
              <a:cs typeface="+mn-cs"/>
            </a:endParaRPr>
          </a:p>
          <a:p>
            <a:r>
              <a:rPr lang="en-US" sz="900" b="0" i="0" kern="1200" dirty="0">
                <a:solidFill>
                  <a:schemeClr val="tx1"/>
                </a:solidFill>
                <a:effectLst/>
                <a:latin typeface="Girl Scout Display Light" panose="02020003000000000000" pitchFamily="18" charset="0"/>
                <a:ea typeface="+mn-ea"/>
                <a:cs typeface="+mn-cs"/>
              </a:rPr>
              <a:t>The Girl Scout and caregiver will validate their council with their zip code, confirm their troop number, and then answer questions about their Girl Scout goals and what Girl Scouting means to them.  Along the way, participants build their virtual avatar likeness with the patented Girl Scout platform.  Girl Scouts sharing their goals for the Product Program through an individual or troop video has shown to significantly increase results, too.”</a:t>
            </a:r>
          </a:p>
        </p:txBody>
      </p:sp>
      <p:sp>
        <p:nvSpPr>
          <p:cNvPr id="4" name="Slide Number Placeholder 3"/>
          <p:cNvSpPr>
            <a:spLocks noGrp="1"/>
          </p:cNvSpPr>
          <p:nvPr>
            <p:ph type="sldNum" sz="quarter" idx="5"/>
          </p:nvPr>
        </p:nvSpPr>
        <p:spPr/>
        <p:txBody>
          <a:bodyPr/>
          <a:lstStyle/>
          <a:p>
            <a:fld id="{418D6D84-A646-E642-963F-FEAA763E137C}" type="slidenum">
              <a:rPr lang="en-US" smtClean="0"/>
              <a:pPr/>
              <a:t>24</a:t>
            </a:fld>
            <a:endParaRPr lang="en-US"/>
          </a:p>
        </p:txBody>
      </p:sp>
    </p:spTree>
    <p:extLst>
      <p:ext uri="{BB962C8B-B14F-4D97-AF65-F5344CB8AC3E}">
        <p14:creationId xmlns:p14="http://schemas.microsoft.com/office/powerpoint/2010/main" val="29575866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Participant Dashboard is the central hub for managing online sales. From the dashboard, Girl Scouts can send additional emails, text messages, and social media invitations to supporters, as well as thank-you emails after purchases are made. Throughout the program, Girl Scouts can also visit their Avatar's Room to unlock virtual rewards by completing activities and view their troop photo. On average, participants visit their Avatar's Room four times during the season.</a:t>
            </a:r>
            <a:br>
              <a:rPr lang="en-US"/>
            </a:br>
            <a:endParaRPr lang="en-US"/>
          </a:p>
          <a:p>
            <a:r>
              <a:rPr lang="en-US"/>
              <a:t>Rewards are tracked automatically, and when a reward level includes choices, participants can make their selections directly through the dashboard. The dashboard also includes helpful sales reports by product category, along with detailed reports of Girl Delivered orders, including supporter contact information to assist with product delivery.</a:t>
            </a:r>
          </a:p>
        </p:txBody>
      </p:sp>
      <p:sp>
        <p:nvSpPr>
          <p:cNvPr id="4" name="Slide Number Placeholder 3"/>
          <p:cNvSpPr>
            <a:spLocks noGrp="1"/>
          </p:cNvSpPr>
          <p:nvPr>
            <p:ph type="sldNum" sz="quarter" idx="5"/>
          </p:nvPr>
        </p:nvSpPr>
        <p:spPr/>
        <p:txBody>
          <a:bodyPr/>
          <a:lstStyle/>
          <a:p>
            <a:fld id="{418D6D84-A646-E642-963F-FEAA763E137C}" type="slidenum">
              <a:rPr lang="en-US" smtClean="0"/>
              <a:pPr/>
              <a:t>25</a:t>
            </a:fld>
            <a:endParaRPr lang="en-US"/>
          </a:p>
        </p:txBody>
      </p:sp>
    </p:spTree>
    <p:extLst>
      <p:ext uri="{BB962C8B-B14F-4D97-AF65-F5344CB8AC3E}">
        <p14:creationId xmlns:p14="http://schemas.microsoft.com/office/powerpoint/2010/main" val="32710457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Girl Scouts can personalize each request for support based on how their supporters prefer to connect. Email continues to be the most popular outreach method, generating more than 58% of online sales. Social media is another effective way to reach family and friends, while text messaging makes it easy to share a participant's personalized storefront directly from a smartphone. </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26</a:t>
            </a:fld>
            <a:endParaRPr lang="en-US"/>
          </a:p>
        </p:txBody>
      </p:sp>
    </p:spTree>
    <p:extLst>
      <p:ext uri="{BB962C8B-B14F-4D97-AF65-F5344CB8AC3E}">
        <p14:creationId xmlns:p14="http://schemas.microsoft.com/office/powerpoint/2010/main" val="36254400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Selecting </a:t>
            </a:r>
            <a:r>
              <a:rPr lang="en-US" b="1"/>
              <a:t>'Share My Site'</a:t>
            </a:r>
            <a:r>
              <a:rPr lang="en-US"/>
              <a:t> from the Participant Dashboard opens a page with everything needed to promote a participant's storefront. From one convenient location, participants can copy their storefront link, share directly to social media, send text messages to friends and family, or download images to use in additional marketing. With all of these resources in one place, sharing their site has never been easier.</a:t>
            </a:r>
          </a:p>
        </p:txBody>
      </p:sp>
      <p:sp>
        <p:nvSpPr>
          <p:cNvPr id="4" name="Slide Number Placeholder 3"/>
          <p:cNvSpPr>
            <a:spLocks noGrp="1"/>
          </p:cNvSpPr>
          <p:nvPr>
            <p:ph type="sldNum" sz="quarter" idx="5"/>
          </p:nvPr>
        </p:nvSpPr>
        <p:spPr/>
        <p:txBody>
          <a:bodyPr/>
          <a:lstStyle/>
          <a:p>
            <a:fld id="{418D6D84-A646-E642-963F-FEAA763E137C}" type="slidenum">
              <a:rPr lang="en-US" smtClean="0"/>
              <a:pPr/>
              <a:t>27</a:t>
            </a:fld>
            <a:endParaRPr lang="en-US"/>
          </a:p>
        </p:txBody>
      </p:sp>
    </p:spTree>
    <p:extLst>
      <p:ext uri="{BB962C8B-B14F-4D97-AF65-F5344CB8AC3E}">
        <p14:creationId xmlns:p14="http://schemas.microsoft.com/office/powerpoint/2010/main" val="27554179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New this year, to</a:t>
            </a:r>
            <a:r>
              <a:rPr lang="en-US" baseline="0"/>
              <a:t> reach participation Girl Scouts can either send 20 or more emails OR use the share feature 20 or more times.  In addition, they can earn a patch when they receive $100 through sales made using the share feature</a:t>
            </a:r>
            <a:endParaRPr lang="en-US"/>
          </a:p>
          <a:p>
            <a:r>
              <a:rPr lang="en-US"/>
              <a:t>You can track sales</a:t>
            </a:r>
            <a:r>
              <a:rPr lang="en-US" baseline="0"/>
              <a:t> made through your shares by using the Sales by Channel report. This will also allow Girl Scouts to see which sales channel is working most effectively to tailor their marketing efforts</a:t>
            </a:r>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28</a:t>
            </a:fld>
            <a:endParaRPr lang="en-US"/>
          </a:p>
        </p:txBody>
      </p:sp>
    </p:spTree>
    <p:extLst>
      <p:ext uri="{BB962C8B-B14F-4D97-AF65-F5344CB8AC3E}">
        <p14:creationId xmlns:p14="http://schemas.microsoft.com/office/powerpoint/2010/main" val="3944786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a:rPr>
              <a:t>Girl Scouts can send a personalized “Thank you!” to the supporters who purchase from their online storefronts. Activating the Supporter Thank You email allows participants the opportunity to say, “Thanks for your support!” in their own special way. Accessible from the Girl Scout’s dashboard and can be turned on and off at any time throughout the program</a:t>
            </a:r>
            <a:r>
              <a:rPr lang="en-US">
                <a:latin typeface="Girl Scout Display Light"/>
              </a:rPr>
              <a:t>.”</a:t>
            </a:r>
            <a:endParaRPr lang="en-US" sz="900" b="0" i="0" kern="1200">
              <a:solidFill>
                <a:schemeClr val="tx1"/>
              </a:solidFill>
              <a:effectLst/>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29</a:t>
            </a:fld>
            <a:endParaRPr lang="en-US"/>
          </a:p>
        </p:txBody>
      </p:sp>
    </p:spTree>
    <p:extLst>
      <p:ext uri="{BB962C8B-B14F-4D97-AF65-F5344CB8AC3E}">
        <p14:creationId xmlns:p14="http://schemas.microsoft.com/office/powerpoint/2010/main" val="2984045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t>Plus, Girl Scouts directly benefit since their participation helps to support Girl Scout Programs, camp, troop activities and </a:t>
            </a:r>
            <a:r>
              <a:rPr lang="en-US" sz="900" b="0" i="0" u="none" strike="noStrike" kern="1200">
                <a:solidFill>
                  <a:schemeClr val="tx1"/>
                </a:solidFill>
                <a:effectLst/>
                <a:latin typeface="Girl Scout Display Light" panose="02020003000000000000" pitchFamily="18" charset="0"/>
                <a:ea typeface="+mn-ea"/>
                <a:cs typeface="+mn-cs"/>
              </a:rPr>
              <a:t>allows them to give back to their communities. </a:t>
            </a:r>
            <a:r>
              <a:rPr lang="en-US" sz="900" b="0" i="0" kern="1200">
                <a:solidFill>
                  <a:schemeClr val="tx1"/>
                </a:solidFill>
                <a:effectLst/>
                <a:latin typeface="Girl Scout Display Light" panose="02020003000000000000" pitchFamily="18" charset="0"/>
                <a:ea typeface="+mn-ea"/>
                <a:cs typeface="+mn-cs"/>
              </a:rPr>
              <a:t>​</a:t>
            </a:r>
            <a:endParaRPr lang="en-US">
              <a:ea typeface="+mn-ea"/>
              <a:cs typeface="+mn-cs"/>
            </a:endParaRPr>
          </a:p>
          <a:p>
            <a:pPr rtl="0" fontAlgn="base"/>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a:t>
            </a:fld>
            <a:endParaRPr lang="en-US"/>
          </a:p>
        </p:txBody>
      </p:sp>
    </p:spTree>
    <p:extLst>
      <p:ext uri="{BB962C8B-B14F-4D97-AF65-F5344CB8AC3E}">
        <p14:creationId xmlns:p14="http://schemas.microsoft.com/office/powerpoint/2010/main" val="31274733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The Avatar Room contains virtual rewards Girl Scouts can unlock throughout the Fall Product Program. As they complete activities and reach milestones, they will unlock fun room accessories and personalize their virtual space. By clicking on the closet, participants can also update their avatar's outfit and customize their look throughout the program. If they select the Troop Photo on the wall they will</a:t>
            </a:r>
            <a:r>
              <a:rPr lang="en-US" baseline="0"/>
              <a:t> be able to</a:t>
            </a:r>
            <a:r>
              <a:rPr lang="en-US"/>
              <a:t> view all of the cool avatars created by the rest of your Troop!</a:t>
            </a:r>
            <a:r>
              <a:rPr lang="en-US" baseline="0"/>
              <a:t>  Make sure to create your own so you are also in the photo!</a:t>
            </a:r>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30</a:t>
            </a:fld>
            <a:endParaRPr lang="en-US"/>
          </a:p>
        </p:txBody>
      </p:sp>
    </p:spTree>
    <p:extLst>
      <p:ext uri="{BB962C8B-B14F-4D97-AF65-F5344CB8AC3E}">
        <p14:creationId xmlns:p14="http://schemas.microsoft.com/office/powerpoint/2010/main" val="14206692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a:t>Participants will customize their Personalized Patch by choosing from several adventure-inspired each</a:t>
            </a:r>
            <a:r>
              <a:rPr lang="en-US" sz="2400" baseline="0"/>
              <a:t> </a:t>
            </a:r>
            <a:r>
              <a:rPr lang="en-US" sz="2400"/>
              <a:t>featuring our friendly kangaroo mascot. They can then personalize the patch with their name, nickname, or initials. Once the Personalized Patch is earned by meeting the program requirements listed here, it will be shipped directly to the mailing address provided during site</a:t>
            </a:r>
            <a:r>
              <a:rPr lang="en-US" sz="2400" baseline="0"/>
              <a:t> set up.</a:t>
            </a:r>
            <a:endParaRPr lang="en-US" sz="24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31</a:t>
            </a:fld>
            <a:endParaRPr lang="en-US"/>
          </a:p>
        </p:txBody>
      </p:sp>
    </p:spTree>
    <p:extLst>
      <p:ext uri="{BB962C8B-B14F-4D97-AF65-F5344CB8AC3E}">
        <p14:creationId xmlns:p14="http://schemas.microsoft.com/office/powerpoint/2010/main" val="607065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Girl Scouts can also earn a Crossover patch during the 2027 Cookie Program that compliments the Personalized Patch.  This patch features the 2027 Cookie Program mascot and is earned with the criteria highlighted and after the cookie program is complete</a:t>
            </a:r>
            <a:r>
              <a:rPr lang="en-US" sz="900" b="0" i="0" kern="1200" baseline="0">
                <a:solidFill>
                  <a:schemeClr val="tx1"/>
                </a:solidFill>
                <a:effectLst/>
                <a:latin typeface="Girl Scout Display Light" panose="02020003000000000000" pitchFamily="18" charset="0"/>
                <a:ea typeface="+mn-ea"/>
                <a:cs typeface="+mn-cs"/>
              </a:rPr>
              <a:t> it will be shipped directly to the address provided on the M2 site.</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32</a:t>
            </a:fld>
            <a:endParaRPr lang="en-US"/>
          </a:p>
        </p:txBody>
      </p:sp>
    </p:spTree>
    <p:extLst>
      <p:ext uri="{BB962C8B-B14F-4D97-AF65-F5344CB8AC3E}">
        <p14:creationId xmlns:p14="http://schemas.microsoft.com/office/powerpoint/2010/main" val="27483988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Girl Scouts can earn theme patches to commemorate the campaign, cute </a:t>
            </a:r>
            <a:r>
              <a:rPr lang="en-US" sz="900" b="0" i="0" kern="1200" err="1">
                <a:solidFill>
                  <a:schemeClr val="tx1"/>
                </a:solidFill>
                <a:effectLst/>
                <a:latin typeface="Girl Scout Display Light" panose="02020003000000000000" pitchFamily="18" charset="0"/>
                <a:ea typeface="+mn-ea"/>
                <a:cs typeface="+mn-cs"/>
              </a:rPr>
              <a:t>plushes</a:t>
            </a:r>
            <a:r>
              <a:rPr lang="en-US" sz="900" b="0" i="0" kern="1200">
                <a:solidFill>
                  <a:schemeClr val="tx1"/>
                </a:solidFill>
                <a:effectLst/>
                <a:latin typeface="Girl Scout Display Light" panose="02020003000000000000" pitchFamily="18" charset="0"/>
                <a:ea typeface="+mn-ea"/>
                <a:cs typeface="+mn-cs"/>
              </a:rPr>
              <a:t> in</a:t>
            </a:r>
            <a:r>
              <a:rPr lang="en-US" sz="900" b="0" i="0" kern="1200" baseline="0">
                <a:solidFill>
                  <a:schemeClr val="tx1"/>
                </a:solidFill>
                <a:effectLst/>
                <a:latin typeface="Girl Scout Display Light" panose="02020003000000000000" pitchFamily="18" charset="0"/>
                <a:ea typeface="+mn-ea"/>
                <a:cs typeface="+mn-cs"/>
              </a:rPr>
              <a:t> 2 different sizes</a:t>
            </a:r>
            <a:r>
              <a:rPr lang="en-US" sz="900" b="0" i="0" kern="1200">
                <a:solidFill>
                  <a:schemeClr val="tx1"/>
                </a:solidFill>
                <a:effectLst/>
                <a:latin typeface="Girl Scout Display Light" panose="02020003000000000000" pitchFamily="18" charset="0"/>
                <a:ea typeface="+mn-ea"/>
                <a:cs typeface="+mn-cs"/>
              </a:rPr>
              <a:t> that tie-in to the theme and other fun rewards. Council offered patches and rewards are featured here and online on the M2 platform.</a:t>
            </a:r>
          </a:p>
        </p:txBody>
      </p:sp>
      <p:sp>
        <p:nvSpPr>
          <p:cNvPr id="4" name="Slide Number Placeholder 3"/>
          <p:cNvSpPr>
            <a:spLocks noGrp="1"/>
          </p:cNvSpPr>
          <p:nvPr>
            <p:ph type="sldNum" sz="quarter" idx="5"/>
          </p:nvPr>
        </p:nvSpPr>
        <p:spPr/>
        <p:txBody>
          <a:bodyPr/>
          <a:lstStyle/>
          <a:p>
            <a:fld id="{418D6D84-A646-E642-963F-FEAA763E137C}" type="slidenum">
              <a:rPr lang="en-US" smtClean="0"/>
              <a:pPr/>
              <a:t>33</a:t>
            </a:fld>
            <a:endParaRPr lang="en-US"/>
          </a:p>
        </p:txBody>
      </p:sp>
    </p:spTree>
    <p:extLst>
      <p:ext uri="{BB962C8B-B14F-4D97-AF65-F5344CB8AC3E}">
        <p14:creationId xmlns:p14="http://schemas.microsoft.com/office/powerpoint/2010/main" val="25927068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CA9EC-46EB-0141-A127-3D97C1CA7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E9EBA0-1574-534B-5D47-B19D7971A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2592F-0A50-FAB3-EF29-7DB2442C8467}"/>
              </a:ext>
            </a:extLst>
          </p:cNvPr>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So far, the focus has been on the purpose, products and participant experience associated with the Product Program.  Now we will transition to the troop volunteer experience and the tools available to you as you come alongside Girl Scouts through their Girl Scout Leadership experience.</a:t>
            </a:r>
          </a:p>
        </p:txBody>
      </p:sp>
      <p:sp>
        <p:nvSpPr>
          <p:cNvPr id="4" name="Slide Number Placeholder 3">
            <a:extLst>
              <a:ext uri="{FF2B5EF4-FFF2-40B4-BE49-F238E27FC236}">
                <a16:creationId xmlns:a16="http://schemas.microsoft.com/office/drawing/2014/main" id="{ADAD9A53-34EE-B4F1-4A9B-511B07EFA0ED}"/>
              </a:ext>
            </a:extLst>
          </p:cNvPr>
          <p:cNvSpPr>
            <a:spLocks noGrp="1"/>
          </p:cNvSpPr>
          <p:nvPr>
            <p:ph type="sldNum" sz="quarter" idx="5"/>
          </p:nvPr>
        </p:nvSpPr>
        <p:spPr/>
        <p:txBody>
          <a:bodyPr/>
          <a:lstStyle/>
          <a:p>
            <a:fld id="{418D6D84-A646-E642-963F-FEAA763E137C}" type="slidenum">
              <a:rPr lang="en-US" smtClean="0"/>
              <a:pPr/>
              <a:t>34</a:t>
            </a:fld>
            <a:endParaRPr lang="en-US"/>
          </a:p>
        </p:txBody>
      </p:sp>
    </p:spTree>
    <p:extLst>
      <p:ext uri="{BB962C8B-B14F-4D97-AF65-F5344CB8AC3E}">
        <p14:creationId xmlns:p14="http://schemas.microsoft.com/office/powerpoint/2010/main" val="20652042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M2 is a management toolkit designed to provide troops with the resources and tools they need to help participants have a successful Fall Product Program experience. Approximately one week before the program begins—or when your council provides access—troops will receive an invitation to log in to the Admin site. Once logged in, troop volunteers will view a short training video that provides an overview of the program and introduces the key features of the M2 platform.</a:t>
            </a:r>
            <a:br>
              <a:rPr lang="en-US"/>
            </a:br>
            <a:endParaRPr lang="en-US"/>
          </a:p>
          <a:p>
            <a:r>
              <a:rPr lang="en-US"/>
              <a:t>After completing the initial training, troops can access additional platform guidance directly within M2 to walk them through the next steps. Troops can then launch the Parent/Adult Email Campaign, which helps announce their participation and provides families with the information and links they need to get started. Throughout the program, encourage troop volunteers to create their own troop avatar and explore the tools available to support their Girl Scouts.</a:t>
            </a:r>
          </a:p>
        </p:txBody>
      </p:sp>
      <p:sp>
        <p:nvSpPr>
          <p:cNvPr id="4" name="Slide Number Placeholder 3"/>
          <p:cNvSpPr>
            <a:spLocks noGrp="1"/>
          </p:cNvSpPr>
          <p:nvPr>
            <p:ph type="sldNum" sz="quarter" idx="5"/>
          </p:nvPr>
        </p:nvSpPr>
        <p:spPr/>
        <p:txBody>
          <a:bodyPr/>
          <a:lstStyle/>
          <a:p>
            <a:fld id="{418D6D84-A646-E642-963F-FEAA763E137C}" type="slidenum">
              <a:rPr lang="en-US" smtClean="0"/>
              <a:pPr/>
              <a:t>35</a:t>
            </a:fld>
            <a:endParaRPr lang="en-US"/>
          </a:p>
        </p:txBody>
      </p:sp>
    </p:spTree>
    <p:extLst>
      <p:ext uri="{BB962C8B-B14F-4D97-AF65-F5344CB8AC3E}">
        <p14:creationId xmlns:p14="http://schemas.microsoft.com/office/powerpoint/2010/main" val="36384313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completing the troop training video, volunteers will be prompted to send the Parent/Adult Email Campaign. Sending this campaign is required before they can continue setting up their troop profile. Parent and adult email addresses will be uploaded by the council, so troops simply need to review the list, confirm the information is accurate, and make sure all Girl Scouts in the troop are included. If any are missing</a:t>
            </a:r>
            <a:r>
              <a:rPr lang="en-US" baseline="0"/>
              <a:t> or girls are listed that are not in your troop, please email Rosi.</a:t>
            </a:r>
            <a:r>
              <a:rPr lang="en-US"/>
              <a:t> Once sent, the Parent/Adult Email Campaign provides families with the information they need to get started with the program.</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36</a:t>
            </a:fld>
            <a:endParaRPr lang="en-US"/>
          </a:p>
        </p:txBody>
      </p:sp>
    </p:spTree>
    <p:extLst>
      <p:ext uri="{BB962C8B-B14F-4D97-AF65-F5344CB8AC3E}">
        <p14:creationId xmlns:p14="http://schemas.microsoft.com/office/powerpoint/2010/main" val="24438758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a:rPr>
              <a:t>Troop volunteers can view overall troop stats on the landing page of the volunteer admin site, as well as manage the program. Troops have the ability to send messages to participants within the troop to encourage participation, share Program updates, and thank them at the conclusion of the Program.  Rewards and personalized patches that Girl Scouts have earned will appear in the site.   Troop volunteers should check to make sure reward</a:t>
            </a:r>
            <a:r>
              <a:rPr lang="en-US" sz="900" b="0" i="0" kern="1200" baseline="0">
                <a:solidFill>
                  <a:schemeClr val="tx1"/>
                </a:solidFill>
                <a:effectLst/>
                <a:latin typeface="Girl Scout Display Light"/>
              </a:rPr>
              <a:t> choices have been made or </a:t>
            </a:r>
            <a:r>
              <a:rPr lang="en-US" sz="900" b="0" i="0" kern="1200">
                <a:solidFill>
                  <a:schemeClr val="tx1"/>
                </a:solidFill>
                <a:effectLst/>
                <a:latin typeface="Girl Scout Display Light"/>
              </a:rPr>
              <a:t>make any missing selections of items so rewards can be submitted, and enter addresses where necessary for patches to be fulfilled. </a:t>
            </a:r>
            <a:r>
              <a:rPr lang="en-US">
                <a:latin typeface="Girl Scout Display Light"/>
              </a:rPr>
              <a:t>If rewards are not selected by the Girl Scout or the troop, the reward choice will default to Nutty Dough on submission.  Troop</a:t>
            </a:r>
            <a:r>
              <a:rPr lang="en-US" sz="900" b="0" i="0" kern="1200">
                <a:solidFill>
                  <a:schemeClr val="tx1"/>
                </a:solidFill>
                <a:effectLst/>
                <a:latin typeface="Girl Scout Display Light"/>
              </a:rPr>
              <a:t> level reports are available showing total sales and a break down by channel and product. </a:t>
            </a:r>
            <a:r>
              <a:rPr lang="en-US" sz="900" b="0" i="0" strike="noStrike" kern="1200">
                <a:solidFill>
                  <a:schemeClr val="tx1"/>
                </a:solidFill>
                <a:effectLst/>
                <a:latin typeface="Girl Scout Display Light"/>
              </a:rPr>
              <a:t>T</a:t>
            </a:r>
            <a:r>
              <a:rPr lang="en-US" sz="900" b="0" i="0" kern="1200">
                <a:solidFill>
                  <a:schemeClr val="tx1"/>
                </a:solidFill>
                <a:effectLst/>
                <a:latin typeface="Girl Scout Display Light"/>
              </a:rPr>
              <a:t>he Troop Summary Report is a great overview of program including troop proceeds.</a:t>
            </a:r>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37</a:t>
            </a:fld>
            <a:endParaRPr lang="en-US"/>
          </a:p>
        </p:txBody>
      </p:sp>
    </p:spTree>
    <p:extLst>
      <p:ext uri="{BB962C8B-B14F-4D97-AF65-F5344CB8AC3E}">
        <p14:creationId xmlns:p14="http://schemas.microsoft.com/office/powerpoint/2010/main" val="34207217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Girl Scout Display Light"/>
              </a:rPr>
              <a:t>Another great reason to create your volunteer avatar is that troop volunteers can also earn their own Personalized Patch! Be sure to complete the required steps listed to qualify for this special recognition. </a:t>
            </a:r>
            <a:endParaRPr lang="en-US" sz="900" b="0" i="0" kern="1200">
              <a:solidFill>
                <a:schemeClr val="tx1"/>
              </a:solidFill>
              <a:effectLst/>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38</a:t>
            </a:fld>
            <a:endParaRPr lang="en-US"/>
          </a:p>
        </p:txBody>
      </p:sp>
    </p:spTree>
    <p:extLst>
      <p:ext uri="{BB962C8B-B14F-4D97-AF65-F5344CB8AC3E}">
        <p14:creationId xmlns:p14="http://schemas.microsoft.com/office/powerpoint/2010/main" val="39350145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Girl Scout Display Light"/>
              </a:rPr>
              <a:t>Detailed reports are available under the Reports section in M2, as well as through the Delivery Tickets link. The Delivery Tickets link will become available to volunteers after the council submits the nut and chocolate order at the conclusion</a:t>
            </a:r>
            <a:r>
              <a:rPr lang="en-US" baseline="0">
                <a:latin typeface="Girl Scout Display Light"/>
              </a:rPr>
              <a:t> of the program</a:t>
            </a:r>
            <a:r>
              <a:rPr lang="en-US">
                <a:latin typeface="Girl Scout Display Light"/>
              </a:rPr>
              <a:t>. Once available, volunteers can print product and reward delivery tickets for their troop directly from the platform to make picking and packing easier.</a:t>
            </a:r>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39</a:t>
            </a:fld>
            <a:endParaRPr lang="en-US"/>
          </a:p>
        </p:txBody>
      </p:sp>
    </p:spTree>
    <p:extLst>
      <p:ext uri="{BB962C8B-B14F-4D97-AF65-F5344CB8AC3E}">
        <p14:creationId xmlns:p14="http://schemas.microsoft.com/office/powerpoint/2010/main" val="39619319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a:rPr>
              <a:t>Fall Product Program is an easy way to earn startup funds and begin to meet the troop’s goals for the year.</a:t>
            </a:r>
            <a:r>
              <a:rPr lang="en-US" sz="900" b="0" i="0" kern="1200" baseline="0">
                <a:solidFill>
                  <a:schemeClr val="tx1"/>
                </a:solidFill>
                <a:effectLst/>
                <a:latin typeface="Girl Scout Display Light"/>
              </a:rPr>
              <a:t> </a:t>
            </a:r>
            <a:r>
              <a:rPr lang="en-US" sz="900" b="0" i="0" kern="1200">
                <a:solidFill>
                  <a:schemeClr val="tx1"/>
                </a:solidFill>
                <a:effectLst/>
                <a:latin typeface="Girl Scout Display Light"/>
              </a:rPr>
              <a:t>Girl Scout goals work in tandem with the troop’s financial goals. It is always a good idea to use some time during a troop meeting to map out the troop’s collective goals for this coming Girl Scout year. Use those goals to create a troop budget. Work with participants to set both individual goals and show how each Girl Scout contributes toward reaching the troop goal. Specific details regarding proceeds for nuts and magazines are shown here. </a:t>
            </a:r>
            <a:endParaRPr lang="en-US">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a:t>
            </a:fld>
            <a:endParaRPr lang="en-US"/>
          </a:p>
        </p:txBody>
      </p:sp>
    </p:spTree>
    <p:extLst>
      <p:ext uri="{BB962C8B-B14F-4D97-AF65-F5344CB8AC3E}">
        <p14:creationId xmlns:p14="http://schemas.microsoft.com/office/powerpoint/2010/main" val="33760108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BE5EF-9676-7887-6259-54EE1D518D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1E82A7-4227-985B-DF7F-AA63B4336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C6643-A686-B1B2-D236-909C7B303EE5}"/>
              </a:ext>
            </a:extLst>
          </p:cNvPr>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sz="900" b="0" i="0" kern="1200">
                <a:solidFill>
                  <a:schemeClr val="tx1"/>
                </a:solidFill>
                <a:effectLst/>
                <a:latin typeface="Girl Scout Display Light" panose="02020003000000000000" pitchFamily="18" charset="0"/>
                <a:ea typeface="+mn-ea"/>
                <a:cs typeface="+mn-cs"/>
              </a:rPr>
              <a:t>Now, let’s discuss your Council’s program specifics!</a:t>
            </a:r>
          </a:p>
          <a:p>
            <a:endParaRPr lang="en-US"/>
          </a:p>
        </p:txBody>
      </p:sp>
      <p:sp>
        <p:nvSpPr>
          <p:cNvPr id="4" name="Slide Number Placeholder 3">
            <a:extLst>
              <a:ext uri="{FF2B5EF4-FFF2-40B4-BE49-F238E27FC236}">
                <a16:creationId xmlns:a16="http://schemas.microsoft.com/office/drawing/2014/main" id="{806B8459-180F-5AAF-762C-A90992AA3C55}"/>
              </a:ext>
            </a:extLst>
          </p:cNvPr>
          <p:cNvSpPr>
            <a:spLocks noGrp="1"/>
          </p:cNvSpPr>
          <p:nvPr>
            <p:ph type="sldNum" sz="quarter" idx="5"/>
          </p:nvPr>
        </p:nvSpPr>
        <p:spPr/>
        <p:txBody>
          <a:bodyPr/>
          <a:lstStyle/>
          <a:p>
            <a:fld id="{418D6D84-A646-E642-963F-FEAA763E137C}" type="slidenum">
              <a:rPr lang="en-US" smtClean="0"/>
              <a:pPr/>
              <a:t>40</a:t>
            </a:fld>
            <a:endParaRPr lang="en-US"/>
          </a:p>
        </p:txBody>
      </p:sp>
    </p:spTree>
    <p:extLst>
      <p:ext uri="{BB962C8B-B14F-4D97-AF65-F5344CB8AC3E}">
        <p14:creationId xmlns:p14="http://schemas.microsoft.com/office/powerpoint/2010/main" val="813831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Girl Scout Display Light"/>
              </a:rPr>
              <a:t>In</a:t>
            </a:r>
            <a:r>
              <a:rPr lang="en-US" baseline="0">
                <a:latin typeface="Girl Scout Display Light"/>
              </a:rPr>
              <a:t> Southern Arizona, o</a:t>
            </a:r>
            <a:r>
              <a:rPr lang="en-US">
                <a:latin typeface="Girl Scout Display Light"/>
              </a:rPr>
              <a:t>ur program will start on September</a:t>
            </a:r>
            <a:r>
              <a:rPr lang="en-US" baseline="0">
                <a:latin typeface="Girl Scout Display Light"/>
              </a:rPr>
              <a:t> 20</a:t>
            </a:r>
            <a:r>
              <a:rPr lang="en-US" baseline="30000">
                <a:latin typeface="Girl Scout Display Light"/>
              </a:rPr>
              <a:t>th</a:t>
            </a:r>
            <a:r>
              <a:rPr lang="en-US" baseline="0">
                <a:latin typeface="Girl Scout Display Light"/>
              </a:rPr>
              <a:t> and continue through 10:59 pm on October 24</a:t>
            </a:r>
            <a:r>
              <a:rPr lang="en-US" baseline="30000">
                <a:latin typeface="Girl Scout Display Light"/>
              </a:rPr>
              <a:t>th</a:t>
            </a:r>
            <a:r>
              <a:rPr lang="en-US" baseline="0">
                <a:latin typeface="Girl Scout Display Light"/>
              </a:rPr>
              <a:t>.  All Girl Scout store fronts will shut down at that time.  While we don’t have an exact date of when product for Girl Delivery orders will be, we anticipate it will be approximately November 12</a:t>
            </a:r>
            <a:r>
              <a:rPr lang="en-US" baseline="30000">
                <a:latin typeface="Girl Scout Display Light"/>
              </a:rPr>
              <a:t>th</a:t>
            </a:r>
            <a:r>
              <a:rPr lang="en-US" baseline="0">
                <a:latin typeface="Girl Scout Display Light"/>
              </a:rPr>
              <a:t>. Keep an eye on your emails for pick up instructions and dates.</a:t>
            </a:r>
            <a:endParaRPr lang="en-US">
              <a:latin typeface="Girl Scout Display Light"/>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41</a:t>
            </a:fld>
            <a:endParaRPr lang="en-US"/>
          </a:p>
        </p:txBody>
      </p:sp>
    </p:spTree>
    <p:extLst>
      <p:ext uri="{BB962C8B-B14F-4D97-AF65-F5344CB8AC3E}">
        <p14:creationId xmlns:p14="http://schemas.microsoft.com/office/powerpoint/2010/main" val="32421473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If</a:t>
            </a:r>
            <a:r>
              <a:rPr lang="en-US" baseline="0"/>
              <a:t> you need </a:t>
            </a:r>
            <a:r>
              <a:rPr lang="en-US"/>
              <a:t>support throughout the Fall</a:t>
            </a:r>
            <a:r>
              <a:rPr lang="en-US" baseline="0"/>
              <a:t> </a:t>
            </a:r>
            <a:r>
              <a:rPr lang="en-US"/>
              <a:t>Product Program, remember that help is always available when you need it. M2’s Customer Care team is cross-trained to assist with volunteer, participant, and customer questions, providing support throughout the program experience. </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42</a:t>
            </a:fld>
            <a:endParaRPr lang="en-US"/>
          </a:p>
        </p:txBody>
      </p:sp>
    </p:spTree>
    <p:extLst>
      <p:ext uri="{BB962C8B-B14F-4D97-AF65-F5344CB8AC3E}">
        <p14:creationId xmlns:p14="http://schemas.microsoft.com/office/powerpoint/2010/main" val="32988545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If you need help from local council staff, you can reach the product team at 520-262-9109.  That number is text friendly and available 8am to 8pm throughout the program.  You can also call our customer care team at 520-327-2288 during normal business hours</a:t>
            </a:r>
          </a:p>
        </p:txBody>
      </p:sp>
      <p:sp>
        <p:nvSpPr>
          <p:cNvPr id="4" name="Slide Number Placeholder 3"/>
          <p:cNvSpPr>
            <a:spLocks noGrp="1"/>
          </p:cNvSpPr>
          <p:nvPr>
            <p:ph type="sldNum" sz="quarter" idx="5"/>
          </p:nvPr>
        </p:nvSpPr>
        <p:spPr/>
        <p:txBody>
          <a:bodyPr/>
          <a:lstStyle/>
          <a:p>
            <a:fld id="{418D6D84-A646-E642-963F-FEAA763E137C}" type="slidenum">
              <a:rPr lang="en-US" smtClean="0"/>
              <a:pPr/>
              <a:t>43</a:t>
            </a:fld>
            <a:endParaRPr lang="en-US"/>
          </a:p>
        </p:txBody>
      </p:sp>
    </p:spTree>
    <p:extLst>
      <p:ext uri="{BB962C8B-B14F-4D97-AF65-F5344CB8AC3E}">
        <p14:creationId xmlns:p14="http://schemas.microsoft.com/office/powerpoint/2010/main" val="19967677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for the time, energy, and commitment you put into making the Product Program a successful and meaningful experience for your Girl Scouts. Your support helps them build confidence, develop new skills, and reach goals! </a:t>
            </a:r>
            <a:r>
              <a:rPr lang="en-US" sz="900" b="0" i="0" kern="1200">
                <a:solidFill>
                  <a:schemeClr val="tx1"/>
                </a:solidFill>
                <a:effectLst/>
                <a:latin typeface="Girl Scout Display Light" panose="02020003000000000000" pitchFamily="18" charset="0"/>
                <a:ea typeface="+mn-ea"/>
                <a:cs typeface="+mn-cs"/>
              </a:rPr>
              <a:t>We wish you a successful 2026</a:t>
            </a:r>
            <a:r>
              <a:rPr lang="en-US" sz="900" b="0" i="0" kern="1200" baseline="0">
                <a:solidFill>
                  <a:schemeClr val="tx1"/>
                </a:solidFill>
                <a:effectLst/>
                <a:latin typeface="Girl Scout Display Light" panose="02020003000000000000" pitchFamily="18" charset="0"/>
                <a:ea typeface="+mn-ea"/>
                <a:cs typeface="+mn-cs"/>
              </a:rPr>
              <a:t> Fall Product Program and know we are here if you need us.</a:t>
            </a:r>
            <a:endParaRPr lang="en-US" sz="900" b="0" i="0" kern="1200">
              <a:solidFill>
                <a:schemeClr val="tx1"/>
              </a:solidFill>
              <a:effectLst/>
              <a:latin typeface="Girl Scout Display Light" panose="02020003000000000000" pitchFamily="18" charset="0"/>
              <a:ea typeface="+mn-ea"/>
              <a:cs typeface="+mn-cs"/>
            </a:endParaRPr>
          </a:p>
        </p:txBody>
      </p:sp>
      <p:sp>
        <p:nvSpPr>
          <p:cNvPr id="4" name="Slide Number Placeholder 3"/>
          <p:cNvSpPr>
            <a:spLocks noGrp="1"/>
          </p:cNvSpPr>
          <p:nvPr>
            <p:ph type="sldNum" sz="quarter" idx="5"/>
          </p:nvPr>
        </p:nvSpPr>
        <p:spPr/>
        <p:txBody>
          <a:bodyPr/>
          <a:lstStyle/>
          <a:p>
            <a:fld id="{418D6D84-A646-E642-963F-FEAA763E137C}" type="slidenum">
              <a:rPr lang="en-US" smtClean="0"/>
              <a:pPr/>
              <a:t>44</a:t>
            </a:fld>
            <a:endParaRPr lang="en-US"/>
          </a:p>
        </p:txBody>
      </p:sp>
    </p:spTree>
    <p:extLst>
      <p:ext uri="{BB962C8B-B14F-4D97-AF65-F5344CB8AC3E}">
        <p14:creationId xmlns:p14="http://schemas.microsoft.com/office/powerpoint/2010/main" val="1052461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During the Fall Product Program, supporters can choose from a wide variety of products, including Nuts &amp; Chocolates, Magazines, </a:t>
            </a:r>
            <a:r>
              <a:rPr lang="en-US" sz="900" b="0" i="0" kern="1200" err="1">
                <a:solidFill>
                  <a:schemeClr val="tx1"/>
                </a:solidFill>
                <a:effectLst/>
                <a:latin typeface="Girl Scout Display Light" panose="02020003000000000000" pitchFamily="18" charset="0"/>
                <a:ea typeface="+mn-ea"/>
                <a:cs typeface="+mn-cs"/>
              </a:rPr>
              <a:t>BarkBox</a:t>
            </a:r>
            <a:r>
              <a:rPr lang="en-US" sz="900" b="0" i="0" kern="1200">
                <a:solidFill>
                  <a:schemeClr val="tx1"/>
                </a:solidFill>
                <a:effectLst/>
                <a:latin typeface="Girl Scout Display Light" panose="02020003000000000000" pitchFamily="18" charset="0"/>
                <a:ea typeface="+mn-ea"/>
                <a:cs typeface="+mn-cs"/>
              </a:rPr>
              <a:t>, Candles, Personalized Products, and Tervis Tumblers. All purchases support Girl Scouts in reaching their goals.  We will look at all products in greater detail in a later slide.</a:t>
            </a:r>
          </a:p>
        </p:txBody>
      </p:sp>
      <p:sp>
        <p:nvSpPr>
          <p:cNvPr id="4" name="Slide Number Placeholder 3"/>
          <p:cNvSpPr>
            <a:spLocks noGrp="1"/>
          </p:cNvSpPr>
          <p:nvPr>
            <p:ph type="sldNum" sz="quarter" idx="5"/>
          </p:nvPr>
        </p:nvSpPr>
        <p:spPr/>
        <p:txBody>
          <a:bodyPr/>
          <a:lstStyle/>
          <a:p>
            <a:fld id="{418D6D84-A646-E642-963F-FEAA763E137C}" type="slidenum">
              <a:rPr lang="en-US" smtClean="0"/>
              <a:pPr/>
              <a:t>5</a:t>
            </a:fld>
            <a:endParaRPr lang="en-US"/>
          </a:p>
        </p:txBody>
      </p:sp>
    </p:spTree>
    <p:extLst>
      <p:ext uri="{BB962C8B-B14F-4D97-AF65-F5344CB8AC3E}">
        <p14:creationId xmlns:p14="http://schemas.microsoft.com/office/powerpoint/2010/main" val="30901325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783" rtl="0" eaLnBrk="1" fontAlgn="auto" latinLnBrk="0" hangingPunct="1">
              <a:lnSpc>
                <a:spcPct val="100000"/>
              </a:lnSpc>
              <a:spcBef>
                <a:spcPts val="0"/>
              </a:spcBef>
              <a:spcAft>
                <a:spcPts val="0"/>
              </a:spcAft>
              <a:buClrTx/>
              <a:buSzTx/>
              <a:buFontTx/>
              <a:buNone/>
              <a:tabLst/>
              <a:defRPr/>
            </a:pPr>
            <a:r>
              <a:rPr lang="en-US"/>
              <a:t>Now let’s dig a little deeper into the available ordering options.</a:t>
            </a:r>
          </a:p>
          <a:p>
            <a:endParaRPr lang="en-US"/>
          </a:p>
        </p:txBody>
      </p:sp>
      <p:sp>
        <p:nvSpPr>
          <p:cNvPr id="4" name="Slide Number Placeholder 3"/>
          <p:cNvSpPr>
            <a:spLocks noGrp="1"/>
          </p:cNvSpPr>
          <p:nvPr>
            <p:ph type="sldNum" sz="quarter" idx="5"/>
          </p:nvPr>
        </p:nvSpPr>
        <p:spPr/>
        <p:txBody>
          <a:bodyPr/>
          <a:lstStyle/>
          <a:p>
            <a:fld id="{418D6D84-A646-E642-963F-FEAA763E137C}" type="slidenum">
              <a:rPr lang="en-US" smtClean="0"/>
              <a:pPr/>
              <a:t>6</a:t>
            </a:fld>
            <a:endParaRPr lang="en-US"/>
          </a:p>
        </p:txBody>
      </p:sp>
    </p:spTree>
    <p:extLst>
      <p:ext uri="{BB962C8B-B14F-4D97-AF65-F5344CB8AC3E}">
        <p14:creationId xmlns:p14="http://schemas.microsoft.com/office/powerpoint/2010/main" val="1103854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To access online ordering options, Girl Scouts and adults invite friends and family to make a purchase via email, social </a:t>
            </a:r>
            <a:r>
              <a:rPr lang="en-US" sz="900" b="0" i="0" strike="noStrike" kern="1200">
                <a:solidFill>
                  <a:srgbClr val="FF0000"/>
                </a:solidFill>
                <a:effectLst/>
                <a:highlight>
                  <a:srgbClr val="FFFF00"/>
                </a:highlight>
                <a:latin typeface="Girl Scout Display Light" panose="02020003000000000000" pitchFamily="18" charset="0"/>
                <a:ea typeface="+mn-ea"/>
                <a:cs typeface="+mn-cs"/>
              </a:rPr>
              <a:t>media</a:t>
            </a:r>
            <a:r>
              <a:rPr lang="en-US" sz="900" b="0" i="0" strike="sngStrike" kern="1200">
                <a:solidFill>
                  <a:schemeClr val="tx1"/>
                </a:solidFill>
                <a:effectLst/>
                <a:latin typeface="Girl Scout Display Light" panose="02020003000000000000" pitchFamily="18" charset="0"/>
                <a:ea typeface="+mn-ea"/>
                <a:cs typeface="+mn-cs"/>
              </a:rPr>
              <a:t>,</a:t>
            </a:r>
            <a:r>
              <a:rPr lang="en-US" sz="900" b="0" i="0" kern="1200">
                <a:solidFill>
                  <a:schemeClr val="tx1"/>
                </a:solidFill>
                <a:effectLst/>
                <a:latin typeface="Girl Scout Display Light" panose="02020003000000000000" pitchFamily="18" charset="0"/>
                <a:ea typeface="+mn-ea"/>
                <a:cs typeface="+mn-cs"/>
              </a:rPr>
              <a:t> texting, business cards and door hangers.  Supporters can then browse the available storefronts and select their online products. When selecting nuts and chocolates, supporters have the option to choose girl delivered or direct ship. Girl Scouts and adults have the option to determine which customers have the option to purchase products that participants will deliver. Therefore, some supporters will have the option of girl delivery or direct ship and others may see direct ship only. Girl delivered nuts/chocolates are those items available at council and ultimately delivered by the Girl Scout.  Direct ship items are sent directly to the customer preferred address after paying for shipping.  Regardless of option chosen, supporters pay for all products online at the time of checkout.</a:t>
            </a:r>
          </a:p>
        </p:txBody>
      </p:sp>
      <p:sp>
        <p:nvSpPr>
          <p:cNvPr id="4" name="Slide Number Placeholder 3"/>
          <p:cNvSpPr>
            <a:spLocks noGrp="1"/>
          </p:cNvSpPr>
          <p:nvPr>
            <p:ph type="sldNum" sz="quarter" idx="5"/>
          </p:nvPr>
        </p:nvSpPr>
        <p:spPr/>
        <p:txBody>
          <a:bodyPr/>
          <a:lstStyle/>
          <a:p>
            <a:fld id="{418D6D84-A646-E642-963F-FEAA763E137C}" type="slidenum">
              <a:rPr lang="en-US" smtClean="0"/>
              <a:pPr/>
              <a:t>7</a:t>
            </a:fld>
            <a:endParaRPr lang="en-US"/>
          </a:p>
        </p:txBody>
      </p:sp>
    </p:spTree>
    <p:extLst>
      <p:ext uri="{BB962C8B-B14F-4D97-AF65-F5344CB8AC3E}">
        <p14:creationId xmlns:p14="http://schemas.microsoft.com/office/powerpoint/2010/main" val="30239090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kern="1200">
                <a:solidFill>
                  <a:schemeClr val="tx1"/>
                </a:solidFill>
                <a:effectLst/>
                <a:latin typeface="Girl Scout Display Light" panose="02020003000000000000" pitchFamily="18" charset="0"/>
                <a:ea typeface="+mn-ea"/>
                <a:cs typeface="+mn-cs"/>
              </a:rPr>
              <a:t>After making a purchase from one storefront, supporters can also easily select and visit other storefronts to purchase additional items of interest.</a:t>
            </a:r>
          </a:p>
        </p:txBody>
      </p:sp>
      <p:sp>
        <p:nvSpPr>
          <p:cNvPr id="4" name="Slide Number Placeholder 3"/>
          <p:cNvSpPr>
            <a:spLocks noGrp="1"/>
          </p:cNvSpPr>
          <p:nvPr>
            <p:ph type="sldNum" sz="quarter" idx="5"/>
          </p:nvPr>
        </p:nvSpPr>
        <p:spPr/>
        <p:txBody>
          <a:bodyPr/>
          <a:lstStyle/>
          <a:p>
            <a:fld id="{418D6D84-A646-E642-963F-FEAA763E137C}" type="slidenum">
              <a:rPr lang="en-US" smtClean="0"/>
              <a:pPr/>
              <a:t>8</a:t>
            </a:fld>
            <a:endParaRPr lang="en-US"/>
          </a:p>
        </p:txBody>
      </p:sp>
    </p:spTree>
    <p:extLst>
      <p:ext uri="{BB962C8B-B14F-4D97-AF65-F5344CB8AC3E}">
        <p14:creationId xmlns:p14="http://schemas.microsoft.com/office/powerpoint/2010/main" val="3194535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Recording: "New this year, we've made it even easier for customers to shop across our different storefronts. You can now switch between available storefronts at any time using the purple button at the top of the page. Simply click the button to open a drop-down menu and select the storefront you'd like to browse. If you've added items to your cart but haven't checked out yet, you'll see a reminder before switching storefronts, giving you the opportunity to complete your purchase so you don't lose the items in your cart."</a:t>
            </a:r>
          </a:p>
        </p:txBody>
      </p:sp>
      <p:sp>
        <p:nvSpPr>
          <p:cNvPr id="4" name="Slide Number Placeholder 3"/>
          <p:cNvSpPr>
            <a:spLocks noGrp="1"/>
          </p:cNvSpPr>
          <p:nvPr>
            <p:ph type="sldNum" sz="quarter" idx="5"/>
          </p:nvPr>
        </p:nvSpPr>
        <p:spPr/>
        <p:txBody>
          <a:bodyPr/>
          <a:lstStyle/>
          <a:p>
            <a:fld id="{418D6D84-A646-E642-963F-FEAA763E137C}" type="slidenum">
              <a:rPr lang="en-US" smtClean="0"/>
              <a:pPr/>
              <a:t>9</a:t>
            </a:fld>
            <a:endParaRPr lang="en-US"/>
          </a:p>
        </p:txBody>
      </p:sp>
    </p:spTree>
    <p:extLst>
      <p:ext uri="{BB962C8B-B14F-4D97-AF65-F5344CB8AC3E}">
        <p14:creationId xmlns:p14="http://schemas.microsoft.com/office/powerpoint/2010/main" val="17367132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4.xml"/><Relationship Id="rId4" Type="http://schemas.openxmlformats.org/officeDocument/2006/relationships/image" Target="../media/image7.sv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4.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5.xml"/><Relationship Id="rId4" Type="http://schemas.openxmlformats.org/officeDocument/2006/relationships/image" Target="../media/image7.sv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5.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2.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7.sv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svg"/><Relationship Id="rId3" Type="http://schemas.openxmlformats.org/officeDocument/2006/relationships/image" Target="../media/image9.svg"/><Relationship Id="rId7" Type="http://schemas.openxmlformats.org/officeDocument/2006/relationships/image" Target="../media/image13.svg"/><Relationship Id="rId12" Type="http://schemas.openxmlformats.org/officeDocument/2006/relationships/image" Target="../media/image18.svg"/><Relationship Id="rId2" Type="http://schemas.openxmlformats.org/officeDocument/2006/relationships/image" Target="../media/image8.svg"/><Relationship Id="rId1" Type="http://schemas.openxmlformats.org/officeDocument/2006/relationships/slideMaster" Target="../slideMasters/slideMaster3.xml"/><Relationship Id="rId6" Type="http://schemas.openxmlformats.org/officeDocument/2006/relationships/image" Target="../media/image12.sv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svg"/><Relationship Id="rId14" Type="http://schemas.openxmlformats.org/officeDocument/2006/relationships/image" Target="../media/image20.sv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203994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516715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1746178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872312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0790479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770662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1393103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3831822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16050099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83579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0488268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95715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5386053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1075212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580757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321719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2700730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146454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764932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443057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21089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29680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704341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7163637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598183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9307143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808155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59501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448341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821582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712682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647582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3093686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7004472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0991965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962553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6571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0917473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535252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9762169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7634906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1472532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6825218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942055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2865977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41467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4041841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1994973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6015808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9697566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935033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323435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86572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4700545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729169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9836852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8919317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3655974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1634401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2775354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137563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920319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5483145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1808372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6590050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098347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623971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953760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0368964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157048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214484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391608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0523601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3965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578879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4637082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2445548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9362104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5807859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1957626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2992905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0685038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8462339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117292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000504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0573385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3074919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851277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79861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6127877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7496502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786582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2453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1210455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2839198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0718183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1240661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4164239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749359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100069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2820136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42073905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37022569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120763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7915743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454009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4731008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9958047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6772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3088096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725265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176989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38789381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202610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4157923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823248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21899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842366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7352299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8359626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938747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0496004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158226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5564622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305991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8243406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634158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4805887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4202929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0722940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38124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25391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4278289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2">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257175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3" name="Text Placeholder 46">
            <a:extLst>
              <a:ext uri="{FF2B5EF4-FFF2-40B4-BE49-F238E27FC236}">
                <a16:creationId xmlns:a16="http://schemas.microsoft.com/office/drawing/2014/main" id="{9906EAE9-64F8-C84F-AF66-880B4C23F091}"/>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2767214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Back Cover - Octagon Fram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29894793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Back Cover - Octagon Frame">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532C96-1BEC-4942-9B33-819442A2F76D}"/>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2" name="Graphic 11">
            <a:extLst>
              <a:ext uri="{FF2B5EF4-FFF2-40B4-BE49-F238E27FC236}">
                <a16:creationId xmlns:a16="http://schemas.microsoft.com/office/drawing/2014/main" id="{72E30726-CDCB-2A45-911C-9EB3E365775E}"/>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1822" y="464503"/>
            <a:ext cx="4259255" cy="4259255"/>
          </a:xfrm>
          <a:prstGeom prst="rect">
            <a:avLst/>
          </a:prstGeom>
        </p:spPr>
      </p:pic>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23" name="Text Placeholder 46">
            <a:extLst>
              <a:ext uri="{FF2B5EF4-FFF2-40B4-BE49-F238E27FC236}">
                <a16:creationId xmlns:a16="http://schemas.microsoft.com/office/drawing/2014/main" id="{63C93653-6F14-C04E-94D4-CDCA850F6523}"/>
              </a:ext>
            </a:extLst>
          </p:cNvPr>
          <p:cNvSpPr>
            <a:spLocks noGrp="1"/>
          </p:cNvSpPr>
          <p:nvPr>
            <p:ph type="body" sz="quarter" idx="15" hasCustomPrompt="1"/>
          </p:nvPr>
        </p:nvSpPr>
        <p:spPr>
          <a:xfrm>
            <a:off x="203295" y="2579357"/>
            <a:ext cx="4229100" cy="842964"/>
          </a:xfrm>
        </p:spPr>
        <p:txBody>
          <a:bodyPr lIns="0" anchor="t">
            <a:noAutofit/>
          </a:bodyPr>
          <a:lstStyle>
            <a:lvl1pPr marL="0" marR="0" indent="0" algn="ctr" defTabSz="685783" rtl="0" eaLnBrk="1" fontAlgn="auto" latinLnBrk="0" hangingPunct="1">
              <a:lnSpc>
                <a:spcPct val="150000"/>
              </a:lnSpc>
              <a:spcBef>
                <a:spcPts val="0"/>
              </a:spcBef>
              <a:spcAft>
                <a:spcPts val="0"/>
              </a:spcAft>
              <a:buClrTx/>
              <a:buSzTx/>
              <a:buFont typeface="Arial" panose="020B0604020202020204" pitchFamily="34" charset="0"/>
              <a:buNone/>
              <a:tabLst/>
              <a:defRPr sz="1050" b="0" i="0">
                <a:solidFill>
                  <a:schemeClr val="tx1"/>
                </a:solidFill>
                <a:latin typeface="Girl Scout Text Book" panose="02020003000000000000" pitchFamily="18" charset="0"/>
              </a:defRPr>
            </a:lvl1pPr>
          </a:lstStyle>
          <a:p>
            <a:r>
              <a:rPr lang="en-US"/>
              <a:t>Presenter Name:</a:t>
            </a:r>
            <a:br>
              <a:rPr lang="en-US"/>
            </a:br>
            <a:r>
              <a:rPr lang="en-US"/>
              <a:t>Presenter Title:</a:t>
            </a:r>
            <a:br>
              <a:rPr lang="en-US"/>
            </a:br>
            <a:r>
              <a:rPr lang="en-US"/>
              <a:t>Contact Info:</a:t>
            </a:r>
          </a:p>
        </p:txBody>
      </p:sp>
      <p:sp>
        <p:nvSpPr>
          <p:cNvPr id="13" name="Title 5">
            <a:extLst>
              <a:ext uri="{FF2B5EF4-FFF2-40B4-BE49-F238E27FC236}">
                <a16:creationId xmlns:a16="http://schemas.microsoft.com/office/drawing/2014/main" id="{72E2CDCA-B714-E84D-B92E-6851A31A3380}"/>
              </a:ext>
            </a:extLst>
          </p:cNvPr>
          <p:cNvSpPr>
            <a:spLocks noGrp="1"/>
          </p:cNvSpPr>
          <p:nvPr>
            <p:ph type="title" hasCustomPrompt="1"/>
          </p:nvPr>
        </p:nvSpPr>
        <p:spPr>
          <a:xfrm>
            <a:off x="203296" y="1881748"/>
            <a:ext cx="4237781" cy="690002"/>
          </a:xfrm>
        </p:spPr>
        <p:txBody>
          <a:bodyPr lIns="0" anchor="b"/>
          <a:lstStyle>
            <a:lvl1pPr algn="ctr">
              <a:defRPr sz="3200" b="0" i="0">
                <a:solidFill>
                  <a:schemeClr val="tx1"/>
                </a:solidFill>
                <a:latin typeface="Girl Scout Display Light" panose="02020003000000000000" pitchFamily="18" charset="0"/>
              </a:defRPr>
            </a:lvl1pPr>
          </a:lstStyle>
          <a:p>
            <a:r>
              <a:rPr lang="en-US"/>
              <a:t>Thank You</a:t>
            </a:r>
          </a:p>
        </p:txBody>
      </p:sp>
      <p:pic>
        <p:nvPicPr>
          <p:cNvPr id="16" name="Graphic 15">
            <a:extLst>
              <a:ext uri="{FF2B5EF4-FFF2-40B4-BE49-F238E27FC236}">
                <a16:creationId xmlns:a16="http://schemas.microsoft.com/office/drawing/2014/main" id="{64985F80-6863-A24C-8E9E-1FF381E087A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707426" y="419102"/>
            <a:ext cx="4305300" cy="4305300"/>
          </a:xfrm>
          <a:prstGeom prst="rect">
            <a:avLst/>
          </a:prstGeom>
        </p:spPr>
      </p:pic>
    </p:spTree>
    <p:extLst>
      <p:ext uri="{BB962C8B-B14F-4D97-AF65-F5344CB8AC3E}">
        <p14:creationId xmlns:p14="http://schemas.microsoft.com/office/powerpoint/2010/main" val="1620723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ver Slide | Split | No Image | Notched Shap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B5A20E-CC67-4348-8FB0-109571A2A4CD}"/>
              </a:ext>
            </a:extLst>
          </p:cNvPr>
          <p:cNvSpPr/>
          <p:nvPr userDrawn="1"/>
        </p:nvSpPr>
        <p:spPr>
          <a:xfrm>
            <a:off x="4572000" y="0"/>
            <a:ext cx="457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7" name="Graphic 16">
            <a:extLst>
              <a:ext uri="{FF2B5EF4-FFF2-40B4-BE49-F238E27FC236}">
                <a16:creationId xmlns:a16="http://schemas.microsoft.com/office/drawing/2014/main" id="{7BEF2DCE-B291-7441-9CC7-A4B35062A9C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4740657" y="464503"/>
            <a:ext cx="4259255" cy="4259255"/>
          </a:xfrm>
          <a:prstGeom prst="rect">
            <a:avLst/>
          </a:prstGeom>
        </p:spPr>
      </p:pic>
      <p:pic>
        <p:nvPicPr>
          <p:cNvPr id="10" name="Graphic 9">
            <a:extLst>
              <a:ext uri="{FF2B5EF4-FFF2-40B4-BE49-F238E27FC236}">
                <a16:creationId xmlns:a16="http://schemas.microsoft.com/office/drawing/2014/main" id="{3DCB4564-1B8B-BB47-B835-2E50A478FD2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44087" y="419102"/>
            <a:ext cx="4305300" cy="4305300"/>
          </a:xfrm>
          <a:prstGeom prst="rect">
            <a:avLst/>
          </a:prstGeom>
        </p:spPr>
      </p:pic>
      <p:sp>
        <p:nvSpPr>
          <p:cNvPr id="12" name="Title 5">
            <a:extLst>
              <a:ext uri="{FF2B5EF4-FFF2-40B4-BE49-F238E27FC236}">
                <a16:creationId xmlns:a16="http://schemas.microsoft.com/office/drawing/2014/main" id="{8DE8EDEE-2A5C-8941-815C-2EB3F93FA4A8}"/>
              </a:ext>
            </a:extLst>
          </p:cNvPr>
          <p:cNvSpPr>
            <a:spLocks noGrp="1"/>
          </p:cNvSpPr>
          <p:nvPr>
            <p:ph type="title" hasCustomPrompt="1"/>
          </p:nvPr>
        </p:nvSpPr>
        <p:spPr>
          <a:xfrm>
            <a:off x="4740658" y="685802"/>
            <a:ext cx="4237781" cy="1875863"/>
          </a:xfrm>
        </p:spPr>
        <p:txBody>
          <a:bodyPr lIns="182880" rIns="182880" anchor="b"/>
          <a:lstStyle>
            <a:lvl1pPr algn="ctr">
              <a:defRPr sz="2400" b="0" i="0">
                <a:solidFill>
                  <a:schemeClr val="tx1"/>
                </a:solidFill>
                <a:latin typeface="Girl Scout Display Light" panose="02020003000000000000" pitchFamily="18" charset="0"/>
              </a:defRPr>
            </a:lvl1pPr>
          </a:lstStyle>
          <a:p>
            <a:r>
              <a:rPr lang="en-US"/>
              <a:t>Type Here to Enter a </a:t>
            </a:r>
            <a:br>
              <a:rPr lang="en-US"/>
            </a:br>
            <a:r>
              <a:rPr lang="en-US"/>
              <a:t>Multi-line Transition Title</a:t>
            </a:r>
          </a:p>
        </p:txBody>
      </p:sp>
      <p:sp>
        <p:nvSpPr>
          <p:cNvPr id="14" name="Text Placeholder 46">
            <a:extLst>
              <a:ext uri="{FF2B5EF4-FFF2-40B4-BE49-F238E27FC236}">
                <a16:creationId xmlns:a16="http://schemas.microsoft.com/office/drawing/2014/main" id="{094D0195-A75A-C543-9957-73C42DAB13E4}"/>
              </a:ext>
            </a:extLst>
          </p:cNvPr>
          <p:cNvSpPr>
            <a:spLocks noGrp="1"/>
          </p:cNvSpPr>
          <p:nvPr>
            <p:ph type="body" sz="quarter" idx="15" hasCustomPrompt="1"/>
          </p:nvPr>
        </p:nvSpPr>
        <p:spPr>
          <a:xfrm>
            <a:off x="4740658" y="2569272"/>
            <a:ext cx="4229100" cy="2317054"/>
          </a:xfrm>
        </p:spPr>
        <p:txBody>
          <a:bodyPr lIns="182880" rIns="182880" anchor="t">
            <a:noAutofit/>
          </a:bodyPr>
          <a:lstStyle>
            <a:lvl1pPr marL="0" marR="0" indent="0" algn="ctr"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pPr lvl="0"/>
            <a:r>
              <a:rPr lang="en-US"/>
              <a:t>Type here to enter a multi-line transition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18" name="Footer Placeholder 4">
            <a:extLst>
              <a:ext uri="{FF2B5EF4-FFF2-40B4-BE49-F238E27FC236}">
                <a16:creationId xmlns:a16="http://schemas.microsoft.com/office/drawing/2014/main" id="{F4AEDED2-1F43-A74A-AF8D-BD575099EEE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503247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37087160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Agenda Slide-1">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745388DD-560B-8644-9873-A24375109417}"/>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bg1"/>
                </a:solidFill>
                <a:effectLst/>
                <a:uLnTx/>
                <a:uFillTx/>
                <a:latin typeface="Girl Scout Display Light" panose="02020003000000000000" pitchFamily="18" charset="0"/>
                <a:ea typeface="+mj-ea"/>
                <a:cs typeface="+mj-cs"/>
              </a:rPr>
              <a:t>Agenda</a:t>
            </a:r>
            <a:endParaRPr lang="en-US" sz="4400" b="0" i="0">
              <a:solidFill>
                <a:schemeClr val="bg1"/>
              </a:solidFill>
              <a:latin typeface="Girl Scout Display Light" panose="02020003000000000000" pitchFamily="18" charset="0"/>
            </a:endParaRPr>
          </a:p>
        </p:txBody>
      </p:sp>
      <p:sp>
        <p:nvSpPr>
          <p:cNvPr id="16" name="Footer Placeholder 4">
            <a:extLst>
              <a:ext uri="{FF2B5EF4-FFF2-40B4-BE49-F238E27FC236}">
                <a16:creationId xmlns:a16="http://schemas.microsoft.com/office/drawing/2014/main" id="{FF26386E-26E8-0B43-9814-29600F6481A7}"/>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1458800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Agenda Slide-2">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2DCCF8-F706-4843-A240-D8DD9F338ACF}"/>
              </a:ext>
            </a:extLst>
          </p:cNvPr>
          <p:cNvSpPr/>
          <p:nvPr userDrawn="1"/>
        </p:nvSpPr>
        <p:spPr>
          <a:xfrm>
            <a:off x="1574"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3" name="Graphic 12">
            <a:extLst>
              <a:ext uri="{FF2B5EF4-FFF2-40B4-BE49-F238E27FC236}">
                <a16:creationId xmlns:a16="http://schemas.microsoft.com/office/drawing/2014/main" id="{CF1D935F-262C-BD4D-98DB-5BDD7A0B416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4013" y="1303475"/>
            <a:ext cx="4215587" cy="2536549"/>
          </a:xfrm>
          <a:prstGeom prst="rect">
            <a:avLst/>
          </a:prstGeom>
        </p:spPr>
      </p:pic>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9" name="Text Placeholder 46">
            <a:extLst>
              <a:ext uri="{FF2B5EF4-FFF2-40B4-BE49-F238E27FC236}">
                <a16:creationId xmlns:a16="http://schemas.microsoft.com/office/drawing/2014/main" id="{7E0C5006-E502-754E-A6DA-EC6951931B9D}"/>
              </a:ext>
            </a:extLst>
          </p:cNvPr>
          <p:cNvSpPr>
            <a:spLocks noGrp="1"/>
          </p:cNvSpPr>
          <p:nvPr>
            <p:ph type="body" sz="quarter" idx="15" hasCustomPrompt="1"/>
          </p:nvPr>
        </p:nvSpPr>
        <p:spPr>
          <a:xfrm>
            <a:off x="4743450" y="685800"/>
            <a:ext cx="4229100" cy="3771900"/>
          </a:xfrm>
        </p:spPr>
        <p:txBody>
          <a:bodyPr lIns="0" anchor="ctr">
            <a:noAutofit/>
          </a:bodyPr>
          <a:lstStyle>
            <a:lvl1pPr marL="342900" marR="0" indent="-342900" algn="l" defTabSz="685783" rtl="0" eaLnBrk="1" fontAlgn="auto" latinLnBrk="0" hangingPunct="1">
              <a:lnSpc>
                <a:spcPct val="100000"/>
              </a:lnSpc>
              <a:spcBef>
                <a:spcPts val="750"/>
              </a:spcBef>
              <a:spcAft>
                <a:spcPts val="0"/>
              </a:spcAft>
              <a:buClrTx/>
              <a:buSzTx/>
              <a:buFont typeface="+mj-lt"/>
              <a:buAutoNum type="arabicPeriod"/>
              <a:tabLst/>
              <a:defRPr sz="1600" b="0" i="0">
                <a:solidFill>
                  <a:schemeClr val="tx1"/>
                </a:solidFill>
                <a:latin typeface="Girl Scout Text Book" panose="02020003000000000000" pitchFamily="18" charset="0"/>
              </a:defRPr>
            </a:lvl1pPr>
          </a:lstStyle>
          <a:p>
            <a:r>
              <a:rPr lang="en-US"/>
              <a:t>Ut </a:t>
            </a:r>
            <a:r>
              <a:rPr lang="en-US" err="1"/>
              <a:t>enim</a:t>
            </a:r>
            <a:r>
              <a:rPr lang="en-US"/>
              <a:t> ad minima </a:t>
            </a:r>
            <a:r>
              <a:rPr lang="en-US" err="1"/>
              <a:t>veniam</a:t>
            </a:r>
            <a:r>
              <a:rPr lang="en-US"/>
              <a:t>.</a:t>
            </a:r>
          </a:p>
          <a:p>
            <a:r>
              <a:rPr lang="en-US" err="1"/>
              <a:t>Quis</a:t>
            </a:r>
            <a:r>
              <a:rPr lang="en-US"/>
              <a:t> nostrum </a:t>
            </a:r>
            <a:r>
              <a:rPr lang="en-US" err="1"/>
              <a:t>exercitationem</a:t>
            </a:r>
            <a:r>
              <a:rPr lang="en-US"/>
              <a:t>.</a:t>
            </a:r>
          </a:p>
          <a:p>
            <a:r>
              <a:rPr lang="en-US" err="1"/>
              <a:t>Ullam</a:t>
            </a:r>
            <a:r>
              <a:rPr lang="en-US"/>
              <a:t> corporis </a:t>
            </a:r>
            <a:r>
              <a:rPr lang="en-US" err="1"/>
              <a:t>suscipit</a:t>
            </a:r>
            <a:r>
              <a:rPr lang="en-US"/>
              <a:t> </a:t>
            </a:r>
            <a:r>
              <a:rPr lang="en-US" err="1"/>
              <a:t>laboriosam</a:t>
            </a:r>
            <a:r>
              <a:rPr lang="en-US"/>
              <a:t>.</a:t>
            </a:r>
          </a:p>
          <a:p>
            <a:r>
              <a:rPr lang="en-US"/>
              <a:t>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0" name="Slide Number Placeholder 6">
            <a:extLst>
              <a:ext uri="{FF2B5EF4-FFF2-40B4-BE49-F238E27FC236}">
                <a16:creationId xmlns:a16="http://schemas.microsoft.com/office/drawing/2014/main" id="{1409E1F9-FDCF-F94C-8D1E-2AF03DCEC7BB}"/>
              </a:ext>
            </a:extLst>
          </p:cNvPr>
          <p:cNvSpPr>
            <a:spLocks noGrp="1"/>
          </p:cNvSpPr>
          <p:nvPr>
            <p:ph type="sldNum" sz="quarter" idx="12"/>
          </p:nvPr>
        </p:nvSpPr>
        <p:spPr>
          <a:xfrm>
            <a:off x="8485459" y="4972051"/>
            <a:ext cx="550592" cy="182739"/>
          </a:xfrm>
        </p:spPr>
        <p:txBody>
          <a:bodyPr/>
          <a:lstStyle>
            <a:lvl1pPr>
              <a:defRPr>
                <a:solidFill>
                  <a:schemeClr val="tx1"/>
                </a:solidFill>
              </a:defRPr>
            </a:lvl1pPr>
          </a:lstStyle>
          <a:p>
            <a:fld id="{7691CCDB-B024-8747-B233-CAD1CBC7A901}" type="slidenum">
              <a:rPr lang="en-US" smtClean="0"/>
              <a:pPr/>
              <a:t>‹#›</a:t>
            </a:fld>
            <a:endParaRPr lang="en-US"/>
          </a:p>
        </p:txBody>
      </p:sp>
      <p:sp>
        <p:nvSpPr>
          <p:cNvPr id="2" name="TextBox 1">
            <a:extLst>
              <a:ext uri="{FF2B5EF4-FFF2-40B4-BE49-F238E27FC236}">
                <a16:creationId xmlns:a16="http://schemas.microsoft.com/office/drawing/2014/main" id="{2752C9CF-CA7E-EE4E-A535-EDF1F0DB8F87}"/>
              </a:ext>
            </a:extLst>
          </p:cNvPr>
          <p:cNvSpPr txBox="1"/>
          <p:nvPr userDrawn="1"/>
        </p:nvSpPr>
        <p:spPr>
          <a:xfrm>
            <a:off x="778933" y="-2370667"/>
            <a:ext cx="0" cy="0"/>
          </a:xfrm>
          <a:prstGeom prst="rect">
            <a:avLst/>
          </a:prstGeom>
          <a:noFill/>
          <a:ln>
            <a:noFill/>
          </a:ln>
        </p:spPr>
        <p:txBody>
          <a:bodyPr vert="horz" wrap="none" lIns="91440" tIns="45720" rIns="91440" bIns="45720" rtlCol="0" anchor="ctr">
            <a:noAutofit/>
          </a:bodyPr>
          <a:lstStyle/>
          <a:p>
            <a:pPr algn="l"/>
            <a:endParaRPr lang="en-US" b="0" i="0">
              <a:latin typeface="Girl Scout Display Light" panose="02020003000000000000" pitchFamily="18" charset="0"/>
            </a:endParaRPr>
          </a:p>
        </p:txBody>
      </p:sp>
      <p:sp>
        <p:nvSpPr>
          <p:cNvPr id="14" name="TextBox 13">
            <a:extLst>
              <a:ext uri="{FF2B5EF4-FFF2-40B4-BE49-F238E27FC236}">
                <a16:creationId xmlns:a16="http://schemas.microsoft.com/office/drawing/2014/main" id="{C07D8733-2ABE-004F-9A20-2DFA7B01D0FA}"/>
              </a:ext>
            </a:extLst>
          </p:cNvPr>
          <p:cNvSpPr txBox="1"/>
          <p:nvPr userDrawn="1"/>
        </p:nvSpPr>
        <p:spPr>
          <a:xfrm>
            <a:off x="266700" y="2227844"/>
            <a:ext cx="4076700" cy="688489"/>
          </a:xfrm>
          <a:prstGeom prst="rect">
            <a:avLst/>
          </a:prstGeom>
          <a:noFill/>
          <a:ln>
            <a:noFill/>
          </a:ln>
        </p:spPr>
        <p:txBody>
          <a:bodyPr vert="horz" wrap="square" lIns="91440" tIns="45720" rIns="91440" bIns="45720" rtlCol="0" anchor="ctr">
            <a:noAutofit/>
          </a:bodyPr>
          <a:lstStyle/>
          <a:p>
            <a:pPr marL="0" marR="0" indent="0" algn="ctr" defTabSz="685783"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Girl Scout Display Light" panose="02020003000000000000" pitchFamily="18" charset="0"/>
                <a:ea typeface="+mj-ea"/>
                <a:cs typeface="+mj-cs"/>
              </a:rPr>
              <a:t>Agenda</a:t>
            </a:r>
            <a:endParaRPr lang="en-US" sz="4400" b="0" i="0">
              <a:latin typeface="Girl Scout Display Light" panose="02020003000000000000" pitchFamily="18" charset="0"/>
            </a:endParaRPr>
          </a:p>
        </p:txBody>
      </p:sp>
    </p:spTree>
    <p:extLst>
      <p:ext uri="{BB962C8B-B14F-4D97-AF65-F5344CB8AC3E}">
        <p14:creationId xmlns:p14="http://schemas.microsoft.com/office/powerpoint/2010/main" val="14809242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ransition w/ Image | Notched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44BBF1-5CDF-E441-B485-1EC5D31B8836}"/>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tx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4" name="Text Placeholder 46">
            <a:extLst>
              <a:ext uri="{FF2B5EF4-FFF2-40B4-BE49-F238E27FC236}">
                <a16:creationId xmlns:a16="http://schemas.microsoft.com/office/drawing/2014/main" id="{38D56E2A-484E-CC4E-91A0-35669DEB0601}"/>
              </a:ext>
            </a:extLst>
          </p:cNvPr>
          <p:cNvSpPr>
            <a:spLocks noGrp="1"/>
          </p:cNvSpPr>
          <p:nvPr>
            <p:ph type="body" sz="quarter" idx="15" hasCustomPrompt="1"/>
          </p:nvPr>
        </p:nvSpPr>
        <p:spPr>
          <a:xfrm>
            <a:off x="4743450" y="2569272"/>
            <a:ext cx="4229100" cy="2317054"/>
          </a:xfrm>
        </p:spPr>
        <p:txBody>
          <a:bodyPr lIns="0" anchor="t">
            <a:noAutofit/>
          </a:bodyPr>
          <a:lstStyle>
            <a:lvl1pPr marL="0" marR="0" indent="0" algn="l" defTabSz="685783" rtl="0" eaLnBrk="1" fontAlgn="auto" latinLnBrk="0" hangingPunct="1">
              <a:lnSpc>
                <a:spcPct val="100000"/>
              </a:lnSpc>
              <a:spcBef>
                <a:spcPts val="0"/>
              </a:spcBef>
              <a:spcAft>
                <a:spcPts val="0"/>
              </a:spcAft>
              <a:buClrTx/>
              <a:buSzTx/>
              <a:buFont typeface="Arial" panose="020B0604020202020204" pitchFamily="34" charset="0"/>
              <a:buNone/>
              <a:tabLst/>
              <a:defRPr sz="1350" b="0" i="0">
                <a:solidFill>
                  <a:schemeClr val="tx1"/>
                </a:solidFill>
                <a:latin typeface="Girl Scout Text Book" panose="02020003000000000000" pitchFamily="18" charset="0"/>
              </a:defRPr>
            </a:lvl1pPr>
          </a:lstStyle>
          <a:p>
            <a:r>
              <a:rPr lang="en-US"/>
              <a:t>Type here to enter a multi-line transition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ex </a:t>
            </a:r>
            <a:r>
              <a:rPr lang="en-US" err="1"/>
              <a:t>ea</a:t>
            </a:r>
            <a:r>
              <a:rPr lang="en-US"/>
              <a:t> </a:t>
            </a:r>
            <a:r>
              <a:rPr lang="en-US" err="1"/>
              <a:t>consequatur</a:t>
            </a:r>
            <a:r>
              <a:rPr lang="en-US"/>
              <a:t>.</a:t>
            </a:r>
          </a:p>
        </p:txBody>
      </p:sp>
      <p:sp>
        <p:nvSpPr>
          <p:cNvPr id="16" name="Title 5">
            <a:extLst>
              <a:ext uri="{FF2B5EF4-FFF2-40B4-BE49-F238E27FC236}">
                <a16:creationId xmlns:a16="http://schemas.microsoft.com/office/drawing/2014/main" id="{A3248E58-E7E6-AF43-A1CB-1A85D648ED70}"/>
              </a:ext>
            </a:extLst>
          </p:cNvPr>
          <p:cNvSpPr>
            <a:spLocks noGrp="1"/>
          </p:cNvSpPr>
          <p:nvPr>
            <p:ph type="title" hasCustomPrompt="1"/>
          </p:nvPr>
        </p:nvSpPr>
        <p:spPr>
          <a:xfrm>
            <a:off x="4743451" y="685802"/>
            <a:ext cx="4237781" cy="1875863"/>
          </a:xfrm>
        </p:spPr>
        <p:txBody>
          <a:bodyPr lIns="0" anchor="b"/>
          <a:lstStyle>
            <a:lvl1pPr>
              <a:defRPr sz="2400" b="0" i="0">
                <a:solidFill>
                  <a:schemeClr val="tx1"/>
                </a:solidFill>
                <a:latin typeface="Girl Scout Display Light" panose="02020003000000000000" pitchFamily="18" charset="0"/>
              </a:defRPr>
            </a:lvl1pPr>
          </a:lstStyle>
          <a:p>
            <a:r>
              <a:rPr lang="en-US"/>
              <a:t>Type Here to Enter a Multi-line Transition Slide Title</a:t>
            </a:r>
          </a:p>
        </p:txBody>
      </p:sp>
      <p:pic>
        <p:nvPicPr>
          <p:cNvPr id="12" name="Graphic 11">
            <a:extLst>
              <a:ext uri="{FF2B5EF4-FFF2-40B4-BE49-F238E27FC236}">
                <a16:creationId xmlns:a16="http://schemas.microsoft.com/office/drawing/2014/main" id="{F41C91A7-5D4E-1F4B-93B3-1FE9D982BEE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44087" y="419102"/>
            <a:ext cx="4305300" cy="4305300"/>
          </a:xfrm>
          <a:prstGeom prst="rect">
            <a:avLst/>
          </a:prstGeom>
        </p:spPr>
      </p:pic>
    </p:spTree>
    <p:extLst>
      <p:ext uri="{BB962C8B-B14F-4D97-AF65-F5344CB8AC3E}">
        <p14:creationId xmlns:p14="http://schemas.microsoft.com/office/powerpoint/2010/main" val="4067652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White Text - Two Line Title | w/ Sub | 1 Col">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ADA5FCDD-E44F-334D-A198-027701E37BD1}"/>
              </a:ext>
            </a:extLst>
          </p:cNvPr>
          <p:cNvGrpSpPr/>
          <p:nvPr userDrawn="1"/>
        </p:nvGrpSpPr>
        <p:grpSpPr>
          <a:xfrm>
            <a:off x="0" y="4956265"/>
            <a:ext cx="9144000" cy="191143"/>
            <a:chOff x="0" y="4956265"/>
            <a:chExt cx="9144000" cy="191143"/>
          </a:xfrm>
        </p:grpSpPr>
        <p:sp>
          <p:nvSpPr>
            <p:cNvPr id="44" name="Rectangle 43">
              <a:extLst>
                <a:ext uri="{FF2B5EF4-FFF2-40B4-BE49-F238E27FC236}">
                  <a16:creationId xmlns:a16="http://schemas.microsoft.com/office/drawing/2014/main" id="{CDB4C92E-0883-CA44-840F-9E7FD7DF0412}"/>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5" name="Rectangle 44">
              <a:extLst>
                <a:ext uri="{FF2B5EF4-FFF2-40B4-BE49-F238E27FC236}">
                  <a16:creationId xmlns:a16="http://schemas.microsoft.com/office/drawing/2014/main" id="{39D92892-52CD-2644-AE49-E82408D2D96A}"/>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6" name="Rectangle 45">
              <a:extLst>
                <a:ext uri="{FF2B5EF4-FFF2-40B4-BE49-F238E27FC236}">
                  <a16:creationId xmlns:a16="http://schemas.microsoft.com/office/drawing/2014/main" id="{A097A9CA-C371-724A-B7F5-6ED54153767C}"/>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7" name="Rectangle 46">
              <a:extLst>
                <a:ext uri="{FF2B5EF4-FFF2-40B4-BE49-F238E27FC236}">
                  <a16:creationId xmlns:a16="http://schemas.microsoft.com/office/drawing/2014/main" id="{2EC93714-179E-274D-A9F0-0C7F7E96C6F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48" name="Rectangle 47">
              <a:extLst>
                <a:ext uri="{FF2B5EF4-FFF2-40B4-BE49-F238E27FC236}">
                  <a16:creationId xmlns:a16="http://schemas.microsoft.com/office/drawing/2014/main" id="{0F15937F-5F21-A048-B76B-B79DFEC9C76E}"/>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pic>
          <p:nvPicPr>
            <p:cNvPr id="49" name="Graphic 48">
              <a:extLst>
                <a:ext uri="{FF2B5EF4-FFF2-40B4-BE49-F238E27FC236}">
                  <a16:creationId xmlns:a16="http://schemas.microsoft.com/office/drawing/2014/main" id="{4E6906C9-2FF7-DF4B-84B1-6DF0623CECEB}"/>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D2E1E067-1CEF-EC49-9AC9-B2D3EDC7C440}"/>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0EB6A98E-6D0C-3743-A3FF-FAA9BC18B9F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4" name="Slide Number Placeholder 3">
            <a:extLst>
              <a:ext uri="{FF2B5EF4-FFF2-40B4-BE49-F238E27FC236}">
                <a16:creationId xmlns:a16="http://schemas.microsoft.com/office/drawing/2014/main" id="{E48412C1-1A66-6946-9AAE-D2F5222B9A31}"/>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10" name="Text Placeholder 65">
            <a:extLst>
              <a:ext uri="{FF2B5EF4-FFF2-40B4-BE49-F238E27FC236}">
                <a16:creationId xmlns:a16="http://schemas.microsoft.com/office/drawing/2014/main" id="{B5C6C243-A425-524F-B48B-A6A7C75D289E}"/>
              </a:ext>
            </a:extLst>
          </p:cNvPr>
          <p:cNvSpPr>
            <a:spLocks noGrp="1"/>
          </p:cNvSpPr>
          <p:nvPr>
            <p:ph type="body" sz="quarter" idx="14" hasCustomPrompt="1"/>
          </p:nvPr>
        </p:nvSpPr>
        <p:spPr>
          <a:xfrm>
            <a:off x="171450" y="2220940"/>
            <a:ext cx="8801100" cy="1912698"/>
          </a:xfrm>
        </p:spPr>
        <p:txBody>
          <a:bodyPr>
            <a:normAutofit/>
          </a:bodyPr>
          <a:lstStyle>
            <a:lvl1pPr marL="0" indent="0">
              <a:buNone/>
              <a:defRPr sz="1350" b="0" i="0">
                <a:solidFill>
                  <a:schemeClr val="tx1"/>
                </a:solidFill>
                <a:latin typeface="Girl Scout Text Book" panose="02020003000000000000" pitchFamily="18" charset="0"/>
              </a:defRPr>
            </a:lvl1pPr>
            <a:lvl2pPr>
              <a:defRPr sz="1200" b="0" i="0">
                <a:solidFill>
                  <a:schemeClr val="tx1"/>
                </a:solidFill>
                <a:latin typeface="Girl Scout Text Book" panose="02020003000000000000" pitchFamily="18" charset="0"/>
              </a:defRPr>
            </a:lvl2pPr>
            <a:lvl3pPr>
              <a:defRPr sz="1050" b="0" i="0">
                <a:solidFill>
                  <a:schemeClr val="tx1"/>
                </a:solidFill>
                <a:latin typeface="Girl Scout Text Book" panose="02020003000000000000" pitchFamily="18" charset="0"/>
              </a:defRPr>
            </a:lvl3pPr>
            <a:lvl4pPr>
              <a:defRPr sz="900" b="0" i="0">
                <a:solidFill>
                  <a:schemeClr val="tx1"/>
                </a:solidFill>
                <a:latin typeface="Girl Scout Text Book" panose="02020003000000000000" pitchFamily="18" charset="0"/>
              </a:defRPr>
            </a:lvl4pPr>
            <a:lvl5pPr>
              <a:defRPr sz="9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11" name="Text Placeholder 46">
            <a:extLst>
              <a:ext uri="{FF2B5EF4-FFF2-40B4-BE49-F238E27FC236}">
                <a16:creationId xmlns:a16="http://schemas.microsoft.com/office/drawing/2014/main" id="{859E6D0A-88C5-7745-93E2-0DDF99B5CD3E}"/>
              </a:ext>
            </a:extLst>
          </p:cNvPr>
          <p:cNvSpPr>
            <a:spLocks noGrp="1"/>
          </p:cNvSpPr>
          <p:nvPr>
            <p:ph type="body" sz="quarter" idx="15" hasCustomPrompt="1"/>
          </p:nvPr>
        </p:nvSpPr>
        <p:spPr>
          <a:xfrm>
            <a:off x="171450" y="1523110"/>
            <a:ext cx="8801100" cy="694214"/>
          </a:xfrm>
        </p:spPr>
        <p:txBody>
          <a:bodyPr anchor="b">
            <a:normAutofit/>
          </a:bodyPr>
          <a:lstStyle>
            <a:lvl1pPr marL="0" indent="0">
              <a:lnSpc>
                <a:spcPct val="100000"/>
              </a:lnSpc>
              <a:buNone/>
              <a:defRPr sz="1350" b="1" i="0">
                <a:solidFill>
                  <a:schemeClr val="tx1"/>
                </a:solidFill>
                <a:latin typeface="Girl Scout Text Book" panose="02020003000000000000" pitchFamily="18" charset="0"/>
                <a:ea typeface="Palatino" pitchFamily="2" charset="77"/>
              </a:defRPr>
            </a:lvl1pPr>
          </a:lstStyle>
          <a:p>
            <a:pPr lvl="0"/>
            <a:r>
              <a:rPr lang="en-US"/>
              <a:t>Type here to enter a multi-line paragraph header.</a:t>
            </a:r>
          </a:p>
        </p:txBody>
      </p:sp>
      <p:sp>
        <p:nvSpPr>
          <p:cNvPr id="12" name="Text Placeholder 65">
            <a:extLst>
              <a:ext uri="{FF2B5EF4-FFF2-40B4-BE49-F238E27FC236}">
                <a16:creationId xmlns:a16="http://schemas.microsoft.com/office/drawing/2014/main" id="{29643761-E02D-C44E-88DC-B8F10563BBB8}"/>
              </a:ext>
            </a:extLst>
          </p:cNvPr>
          <p:cNvSpPr>
            <a:spLocks noGrp="1"/>
          </p:cNvSpPr>
          <p:nvPr>
            <p:ph type="body" sz="quarter" idx="18" hasCustomPrompt="1"/>
          </p:nvPr>
        </p:nvSpPr>
        <p:spPr>
          <a:xfrm>
            <a:off x="180132" y="867160"/>
            <a:ext cx="8801101" cy="484373"/>
          </a:xfrm>
        </p:spPr>
        <p:txBody>
          <a:bodyPr>
            <a:normAutofit/>
          </a:bodyPr>
          <a:lstStyle>
            <a:lvl1pPr marL="0" indent="0">
              <a:buNone/>
              <a:defRPr sz="1350" b="0" i="0">
                <a:solidFill>
                  <a:schemeClr val="tx1"/>
                </a:solidFill>
                <a:latin typeface="Girl Scout Text Book" panose="02020003000000000000" pitchFamily="18" charset="0"/>
              </a:defRPr>
            </a:lvl1pPr>
            <a:lvl2pPr>
              <a:defRPr sz="1350"/>
            </a:lvl2pPr>
            <a:lvl3pPr>
              <a:defRPr sz="1350"/>
            </a:lvl3pPr>
            <a:lvl4pPr>
              <a:defRPr sz="1350"/>
            </a:lvl4pPr>
            <a:lvl5pPr>
              <a:defRPr sz="1350"/>
            </a:lvl5pPr>
          </a:lstStyle>
          <a:p>
            <a:pPr lvl="0"/>
            <a:r>
              <a:rPr lang="en-US"/>
              <a:t>Type here to enter a multi-line slide subtitle. Ut </a:t>
            </a:r>
            <a:r>
              <a:rPr lang="en-US" err="1"/>
              <a:t>enim</a:t>
            </a:r>
            <a:r>
              <a:rPr lang="en-US"/>
              <a:t> ad minima </a:t>
            </a:r>
            <a:r>
              <a:rPr lang="en-US" err="1"/>
              <a:t>veniam</a:t>
            </a:r>
            <a:r>
              <a:rPr lang="en-US"/>
              <a:t>, </a:t>
            </a:r>
            <a:r>
              <a:rPr lang="en-US" err="1"/>
              <a:t>quis</a:t>
            </a:r>
            <a:r>
              <a:rPr lang="en-US"/>
              <a:t> nostrum </a:t>
            </a:r>
            <a:r>
              <a:rPr lang="en-US" err="1"/>
              <a:t>exercitationem</a:t>
            </a:r>
            <a:r>
              <a:rPr lang="en-US"/>
              <a:t> </a:t>
            </a:r>
            <a:r>
              <a:rPr lang="en-US" err="1"/>
              <a:t>ullam</a:t>
            </a:r>
            <a:r>
              <a:rPr lang="en-US"/>
              <a:t> corporis </a:t>
            </a:r>
            <a:r>
              <a:rPr lang="en-US" err="1"/>
              <a:t>suscipit</a:t>
            </a:r>
            <a:r>
              <a:rPr lang="en-US"/>
              <a:t> </a:t>
            </a:r>
            <a:r>
              <a:rPr lang="en-US" err="1"/>
              <a:t>laboriosam</a:t>
            </a:r>
            <a:r>
              <a:rPr lang="en-US"/>
              <a:t>, nisi </a:t>
            </a:r>
            <a:r>
              <a:rPr lang="en-US" err="1"/>
              <a:t>ut</a:t>
            </a:r>
            <a:r>
              <a:rPr lang="en-US"/>
              <a:t> </a:t>
            </a:r>
            <a:r>
              <a:rPr lang="en-US" err="1"/>
              <a:t>aliquid</a:t>
            </a:r>
            <a:r>
              <a:rPr lang="en-US"/>
              <a:t> </a:t>
            </a:r>
            <a:r>
              <a:rPr lang="en-US" err="1"/>
              <a:t>consequatur</a:t>
            </a:r>
            <a:r>
              <a:rPr lang="en-US"/>
              <a:t>.</a:t>
            </a:r>
          </a:p>
        </p:txBody>
      </p:sp>
      <p:sp>
        <p:nvSpPr>
          <p:cNvPr id="3" name="Footer Placeholder 2">
            <a:extLst>
              <a:ext uri="{FF2B5EF4-FFF2-40B4-BE49-F238E27FC236}">
                <a16:creationId xmlns:a16="http://schemas.microsoft.com/office/drawing/2014/main" id="{BAFAB129-6AB3-454E-ABE6-8B5861D84E48}"/>
              </a:ext>
            </a:extLst>
          </p:cNvPr>
          <p:cNvSpPr>
            <a:spLocks noGrp="1"/>
          </p:cNvSpPr>
          <p:nvPr>
            <p:ph type="ftr" sz="quarter" idx="19"/>
          </p:nvPr>
        </p:nvSpPr>
        <p:spPr/>
        <p:txBody>
          <a:bodyPr/>
          <a:lstStyle>
            <a:lvl1pPr>
              <a:defRPr b="0" i="0">
                <a:latin typeface="Girl Scout Text Book" panose="02020003000000000000" pitchFamily="18" charset="0"/>
              </a:defRPr>
            </a:lvl1pPr>
          </a:lstStyle>
          <a:p>
            <a:r>
              <a:rPr lang="en-US"/>
              <a:t>©2021 Girl Scouts of the USA. All Rights Reserved.  Not for public distribution.</a:t>
            </a:r>
          </a:p>
        </p:txBody>
      </p:sp>
      <p:sp>
        <p:nvSpPr>
          <p:cNvPr id="9" name="Title 5">
            <a:extLst>
              <a:ext uri="{FF2B5EF4-FFF2-40B4-BE49-F238E27FC236}">
                <a16:creationId xmlns:a16="http://schemas.microsoft.com/office/drawing/2014/main" id="{21B48549-8997-0E4C-9DBD-1678D7C479C5}"/>
              </a:ext>
            </a:extLst>
          </p:cNvPr>
          <p:cNvSpPr>
            <a:spLocks noGrp="1"/>
          </p:cNvSpPr>
          <p:nvPr>
            <p:ph type="title" hasCustomPrompt="1"/>
          </p:nvPr>
        </p:nvSpPr>
        <p:spPr>
          <a:xfrm>
            <a:off x="180131" y="257175"/>
            <a:ext cx="8801100" cy="575117"/>
          </a:xfrm>
        </p:spPr>
        <p:txBody>
          <a:bodyPr/>
          <a:lstStyle>
            <a:lvl1pPr>
              <a:defRPr sz="1800" b="0" i="0">
                <a:solidFill>
                  <a:schemeClr val="tx1"/>
                </a:solidFill>
                <a:latin typeface="Girl Scout Text Book" panose="02020003000000000000" pitchFamily="18" charset="0"/>
              </a:defRPr>
            </a:lvl1pPr>
          </a:lstStyle>
          <a:p>
            <a:r>
              <a:rPr lang="en-US"/>
              <a:t>Type Here to Enter a Two-Line Slide Header. Sed Ut </a:t>
            </a:r>
            <a:r>
              <a:rPr lang="en-US" err="1"/>
              <a:t>Perspiciatis</a:t>
            </a:r>
            <a:r>
              <a:rPr lang="en-US"/>
              <a:t> </a:t>
            </a:r>
            <a:r>
              <a:rPr lang="en-US" err="1"/>
              <a:t>Unde</a:t>
            </a:r>
            <a:r>
              <a:rPr lang="en-US"/>
              <a:t> Omnis </a:t>
            </a:r>
            <a:r>
              <a:rPr lang="en-US" err="1"/>
              <a:t>Iste</a:t>
            </a:r>
            <a:r>
              <a:rPr lang="en-US"/>
              <a:t> </a:t>
            </a:r>
            <a:r>
              <a:rPr lang="en-US" err="1"/>
              <a:t>Natus</a:t>
            </a:r>
            <a:r>
              <a:rPr lang="en-US"/>
              <a:t> Error Sit </a:t>
            </a:r>
            <a:r>
              <a:rPr lang="en-US" err="1"/>
              <a:t>Voluptatem</a:t>
            </a:r>
            <a:r>
              <a:rPr lang="en-US"/>
              <a:t> </a:t>
            </a:r>
            <a:r>
              <a:rPr lang="en-US" err="1"/>
              <a:t>Accusantium</a:t>
            </a:r>
            <a:r>
              <a:rPr lang="en-US"/>
              <a:t>.</a:t>
            </a:r>
          </a:p>
        </p:txBody>
      </p:sp>
      <p:sp>
        <p:nvSpPr>
          <p:cNvPr id="13" name="Text Placeholder 46">
            <a:extLst>
              <a:ext uri="{FF2B5EF4-FFF2-40B4-BE49-F238E27FC236}">
                <a16:creationId xmlns:a16="http://schemas.microsoft.com/office/drawing/2014/main" id="{02F21F7C-7CB0-3942-BFBD-285052A05388}"/>
              </a:ext>
            </a:extLst>
          </p:cNvPr>
          <p:cNvSpPr>
            <a:spLocks noGrp="1"/>
          </p:cNvSpPr>
          <p:nvPr>
            <p:ph type="body" sz="quarter" idx="17"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18845941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pos="288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Blank Slide | Faded Mosaic">
    <p:bg>
      <p:bgPr>
        <a:solidFill>
          <a:schemeClr val="bg1"/>
        </a:solidFill>
        <a:effectLst/>
      </p:bgPr>
    </p:bg>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E84FE284-CC7D-1F49-83AD-895470CCD80A}"/>
              </a:ext>
            </a:extLst>
          </p:cNvPr>
          <p:cNvGrpSpPr/>
          <p:nvPr userDrawn="1"/>
        </p:nvGrpSpPr>
        <p:grpSpPr>
          <a:xfrm>
            <a:off x="0" y="4956265"/>
            <a:ext cx="9144000" cy="191143"/>
            <a:chOff x="0" y="4956265"/>
            <a:chExt cx="9144000" cy="191143"/>
          </a:xfrm>
        </p:grpSpPr>
        <p:sp>
          <p:nvSpPr>
            <p:cNvPr id="40" name="Rectangle 39">
              <a:extLst>
                <a:ext uri="{FF2B5EF4-FFF2-40B4-BE49-F238E27FC236}">
                  <a16:creationId xmlns:a16="http://schemas.microsoft.com/office/drawing/2014/main" id="{095AB2F3-0482-8C43-80CB-F8D7A06571B7}"/>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1" name="Rectangle 40">
              <a:extLst>
                <a:ext uri="{FF2B5EF4-FFF2-40B4-BE49-F238E27FC236}">
                  <a16:creationId xmlns:a16="http://schemas.microsoft.com/office/drawing/2014/main" id="{6B0638D2-D372-2D47-A8BD-45621101F459}"/>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2" name="Rectangle 41">
              <a:extLst>
                <a:ext uri="{FF2B5EF4-FFF2-40B4-BE49-F238E27FC236}">
                  <a16:creationId xmlns:a16="http://schemas.microsoft.com/office/drawing/2014/main" id="{D9E25226-C82C-974A-BC69-E688F97B47B4}"/>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3" name="Rectangle 42">
              <a:extLst>
                <a:ext uri="{FF2B5EF4-FFF2-40B4-BE49-F238E27FC236}">
                  <a16:creationId xmlns:a16="http://schemas.microsoft.com/office/drawing/2014/main" id="{3223FB71-7C3A-0F40-87E5-EF038366929D}"/>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44" name="Rectangle 43">
              <a:extLst>
                <a:ext uri="{FF2B5EF4-FFF2-40B4-BE49-F238E27FC236}">
                  <a16:creationId xmlns:a16="http://schemas.microsoft.com/office/drawing/2014/main" id="{3C2F76B9-CB26-474C-A886-0CFC76EDD0AD}"/>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46" name="Graphic 45">
              <a:extLst>
                <a:ext uri="{FF2B5EF4-FFF2-40B4-BE49-F238E27FC236}">
                  <a16:creationId xmlns:a16="http://schemas.microsoft.com/office/drawing/2014/main" id="{9C9C6CA1-9465-3747-B895-E3FD022C0D8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50" name="Graphic 49">
              <a:extLst>
                <a:ext uri="{FF2B5EF4-FFF2-40B4-BE49-F238E27FC236}">
                  <a16:creationId xmlns:a16="http://schemas.microsoft.com/office/drawing/2014/main" id="{AEDE4383-6269-354A-BEDE-D5AFA42A583F}"/>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51" name="Graphic 50">
              <a:extLst>
                <a:ext uri="{FF2B5EF4-FFF2-40B4-BE49-F238E27FC236}">
                  <a16:creationId xmlns:a16="http://schemas.microsoft.com/office/drawing/2014/main" id="{FF4F0C2B-C185-D647-A13A-676F6F095AF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8879841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Slide | Girl Scout Green">
    <p:bg>
      <p:bgPr>
        <a:solidFill>
          <a:schemeClr val="accent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1840101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934160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41666499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nk Slide | Faded Mosaic">
    <p:bg>
      <p:bgPr>
        <a:solidFill>
          <a:schemeClr val="bg1"/>
        </a:solidFill>
        <a:effectLst/>
      </p:bgPr>
    </p:bg>
    <p:spTree>
      <p:nvGrpSpPr>
        <p:cNvPr id="1" name=""/>
        <p:cNvGrpSpPr/>
        <p:nvPr/>
      </p:nvGrpSpPr>
      <p:grpSpPr>
        <a:xfrm>
          <a:off x="0" y="0"/>
          <a:ext cx="0" cy="0"/>
          <a:chOff x="0" y="0"/>
          <a:chExt cx="0" cy="0"/>
        </a:xfrm>
      </p:grpSpPr>
      <p:grpSp>
        <p:nvGrpSpPr>
          <p:cNvPr id="54" name="Group 53">
            <a:extLst>
              <a:ext uri="{FF2B5EF4-FFF2-40B4-BE49-F238E27FC236}">
                <a16:creationId xmlns:a16="http://schemas.microsoft.com/office/drawing/2014/main" id="{F8C04CED-61D5-0F48-9D46-1A815CFC0B12}"/>
              </a:ext>
            </a:extLst>
          </p:cNvPr>
          <p:cNvGrpSpPr/>
          <p:nvPr userDrawn="1"/>
        </p:nvGrpSpPr>
        <p:grpSpPr>
          <a:xfrm>
            <a:off x="0" y="-1"/>
            <a:ext cx="9290198" cy="5169387"/>
            <a:chOff x="0" y="-1"/>
            <a:chExt cx="9290198" cy="5169387"/>
          </a:xfrm>
        </p:grpSpPr>
        <p:grpSp>
          <p:nvGrpSpPr>
            <p:cNvPr id="53" name="Group 52">
              <a:extLst>
                <a:ext uri="{FF2B5EF4-FFF2-40B4-BE49-F238E27FC236}">
                  <a16:creationId xmlns:a16="http://schemas.microsoft.com/office/drawing/2014/main" id="{85D76A34-BECD-DA42-9BAB-803978475D8E}"/>
                </a:ext>
              </a:extLst>
            </p:cNvPr>
            <p:cNvGrpSpPr/>
            <p:nvPr userDrawn="1"/>
          </p:nvGrpSpPr>
          <p:grpSpPr>
            <a:xfrm>
              <a:off x="0" y="0"/>
              <a:ext cx="9144000" cy="5169386"/>
              <a:chOff x="0" y="0"/>
              <a:chExt cx="9144000" cy="5169386"/>
            </a:xfrm>
            <a:solidFill>
              <a:schemeClr val="bg2">
                <a:lumMod val="20000"/>
                <a:lumOff val="80000"/>
                <a:alpha val="30223"/>
              </a:schemeClr>
            </a:solidFill>
          </p:grpSpPr>
          <p:sp>
            <p:nvSpPr>
              <p:cNvPr id="49" name="Rectangle 48">
                <a:extLst>
                  <a:ext uri="{FF2B5EF4-FFF2-40B4-BE49-F238E27FC236}">
                    <a16:creationId xmlns:a16="http://schemas.microsoft.com/office/drawing/2014/main" id="{5D353E63-C46D-8C4A-8B81-BDA61A7A5789}"/>
                  </a:ext>
                </a:extLst>
              </p:cNvPr>
              <p:cNvSpPr/>
              <p:nvPr userDrawn="1"/>
            </p:nvSpPr>
            <p:spPr>
              <a:xfrm>
                <a:off x="7315200" y="295835"/>
                <a:ext cx="1828800" cy="20517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8" name="Rectangle 47">
                <a:extLst>
                  <a:ext uri="{FF2B5EF4-FFF2-40B4-BE49-F238E27FC236}">
                    <a16:creationId xmlns:a16="http://schemas.microsoft.com/office/drawing/2014/main" id="{AB51CCFE-F3CB-8445-BED8-CD4E29E8F773}"/>
                  </a:ext>
                </a:extLst>
              </p:cNvPr>
              <p:cNvSpPr/>
              <p:nvPr userDrawn="1"/>
            </p:nvSpPr>
            <p:spPr>
              <a:xfrm>
                <a:off x="5486400" y="2850777"/>
                <a:ext cx="1828800" cy="229272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7" name="Rectangle 46">
                <a:extLst>
                  <a:ext uri="{FF2B5EF4-FFF2-40B4-BE49-F238E27FC236}">
                    <a16:creationId xmlns:a16="http://schemas.microsoft.com/office/drawing/2014/main" id="{1052741C-58F9-D248-B09C-AA80EA876080}"/>
                  </a:ext>
                </a:extLst>
              </p:cNvPr>
              <p:cNvSpPr/>
              <p:nvPr userDrawn="1"/>
            </p:nvSpPr>
            <p:spPr>
              <a:xfrm>
                <a:off x="5486400" y="0"/>
                <a:ext cx="1828800" cy="10970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45" name="Rectangle 44">
                <a:extLst>
                  <a:ext uri="{FF2B5EF4-FFF2-40B4-BE49-F238E27FC236}">
                    <a16:creationId xmlns:a16="http://schemas.microsoft.com/office/drawing/2014/main" id="{CE431680-6095-D441-A226-AA5B988D4574}"/>
                  </a:ext>
                </a:extLst>
              </p:cNvPr>
              <p:cNvSpPr/>
              <p:nvPr userDrawn="1"/>
            </p:nvSpPr>
            <p:spPr>
              <a:xfrm>
                <a:off x="3657600" y="1021978"/>
                <a:ext cx="1828800" cy="264907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2" name="Rectangle 31">
                <a:extLst>
                  <a:ext uri="{FF2B5EF4-FFF2-40B4-BE49-F238E27FC236}">
                    <a16:creationId xmlns:a16="http://schemas.microsoft.com/office/drawing/2014/main" id="{1172E28E-95EF-B14D-8379-6CEC6338DC6C}"/>
                  </a:ext>
                </a:extLst>
              </p:cNvPr>
              <p:cNvSpPr/>
              <p:nvPr userDrawn="1"/>
            </p:nvSpPr>
            <p:spPr>
              <a:xfrm>
                <a:off x="1828800" y="0"/>
                <a:ext cx="1828800" cy="18999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31" name="Rectangle 30">
                <a:extLst>
                  <a:ext uri="{FF2B5EF4-FFF2-40B4-BE49-F238E27FC236}">
                    <a16:creationId xmlns:a16="http://schemas.microsoft.com/office/drawing/2014/main" id="{9FDBA8FD-EDF7-0E4F-B5AE-02FCA9554F68}"/>
                  </a:ext>
                </a:extLst>
              </p:cNvPr>
              <p:cNvSpPr/>
              <p:nvPr userDrawn="1"/>
            </p:nvSpPr>
            <p:spPr>
              <a:xfrm>
                <a:off x="1828800" y="3677920"/>
                <a:ext cx="1828800" cy="146558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sp>
            <p:nvSpPr>
              <p:cNvPr id="28" name="Rectangle 27">
                <a:extLst>
                  <a:ext uri="{FF2B5EF4-FFF2-40B4-BE49-F238E27FC236}">
                    <a16:creationId xmlns:a16="http://schemas.microsoft.com/office/drawing/2014/main" id="{8124155C-38AB-5A41-AB82-8432CA9B4E15}"/>
                  </a:ext>
                </a:extLst>
              </p:cNvPr>
              <p:cNvSpPr/>
              <p:nvPr userDrawn="1"/>
            </p:nvSpPr>
            <p:spPr>
              <a:xfrm>
                <a:off x="0" y="1797558"/>
                <a:ext cx="1828800" cy="33459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Girl Scout Display Light" panose="02020003000000000000" pitchFamily="18" charset="0"/>
                </a:endParaRPr>
              </a:p>
            </p:txBody>
          </p:sp>
          <p:pic>
            <p:nvPicPr>
              <p:cNvPr id="14" name="Graphic 13">
                <a:extLst>
                  <a:ext uri="{FF2B5EF4-FFF2-40B4-BE49-F238E27FC236}">
                    <a16:creationId xmlns:a16="http://schemas.microsoft.com/office/drawing/2014/main" id="{EC5C410D-EC5D-5C4F-A860-4AD7727BA7A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2001520" y="2048510"/>
                <a:ext cx="1463040" cy="1463040"/>
              </a:xfrm>
              <a:prstGeom prst="rect">
                <a:avLst/>
              </a:prstGeom>
            </p:spPr>
          </p:pic>
          <p:pic>
            <p:nvPicPr>
              <p:cNvPr id="16" name="Graphic 15">
                <a:extLst>
                  <a:ext uri="{FF2B5EF4-FFF2-40B4-BE49-F238E27FC236}">
                    <a16:creationId xmlns:a16="http://schemas.microsoft.com/office/drawing/2014/main" id="{CED2AE31-8055-3645-A116-7777A7C9C73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rot="5400000">
                <a:off x="7000212" y="2999548"/>
                <a:ext cx="2468880" cy="1485541"/>
              </a:xfrm>
              <a:prstGeom prst="rect">
                <a:avLst/>
              </a:prstGeom>
            </p:spPr>
          </p:pic>
          <p:pic>
            <p:nvPicPr>
              <p:cNvPr id="21" name="Graphic 20">
                <a:extLst>
                  <a:ext uri="{FF2B5EF4-FFF2-40B4-BE49-F238E27FC236}">
                    <a16:creationId xmlns:a16="http://schemas.microsoft.com/office/drawing/2014/main" id="{1406DA31-7E9D-D945-91E0-5D36CDF110F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b="12868"/>
              <a:stretch/>
            </p:blipFill>
            <p:spPr>
              <a:xfrm>
                <a:off x="3847792" y="3894605"/>
                <a:ext cx="1463040" cy="1274781"/>
              </a:xfrm>
              <a:prstGeom prst="rect">
                <a:avLst/>
              </a:prstGeom>
            </p:spPr>
          </p:pic>
          <p:pic>
            <p:nvPicPr>
              <p:cNvPr id="23" name="Graphic 22">
                <a:extLst>
                  <a:ext uri="{FF2B5EF4-FFF2-40B4-BE49-F238E27FC236}">
                    <a16:creationId xmlns:a16="http://schemas.microsoft.com/office/drawing/2014/main" id="{312AEE8A-A931-D341-B0B1-CC0E6DE8CB24}"/>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90500" y="257175"/>
                <a:ext cx="1463457" cy="1371600"/>
              </a:xfrm>
              <a:prstGeom prst="rect">
                <a:avLst/>
              </a:prstGeom>
            </p:spPr>
          </p:pic>
          <p:pic>
            <p:nvPicPr>
              <p:cNvPr id="25" name="Graphic 24">
                <a:extLst>
                  <a:ext uri="{FF2B5EF4-FFF2-40B4-BE49-F238E27FC236}">
                    <a16:creationId xmlns:a16="http://schemas.microsoft.com/office/drawing/2014/main" id="{40A5C2CE-58A2-944B-AF28-82DA25D8ED1E}"/>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t="32991"/>
              <a:stretch/>
            </p:blipFill>
            <p:spPr>
              <a:xfrm>
                <a:off x="3873156" y="0"/>
                <a:ext cx="1371600" cy="781816"/>
              </a:xfrm>
              <a:prstGeom prst="rect">
                <a:avLst/>
              </a:prstGeom>
            </p:spPr>
          </p:pic>
          <p:pic>
            <p:nvPicPr>
              <p:cNvPr id="39" name="Graphic 38">
                <a:extLst>
                  <a:ext uri="{FF2B5EF4-FFF2-40B4-BE49-F238E27FC236}">
                    <a16:creationId xmlns:a16="http://schemas.microsoft.com/office/drawing/2014/main" id="{FAFFD8BF-AA07-D743-BFD3-30596632DB7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665694" y="1231527"/>
                <a:ext cx="1463457" cy="1371600"/>
              </a:xfrm>
              <a:prstGeom prst="rect">
                <a:avLst/>
              </a:prstGeom>
            </p:spPr>
          </p:pic>
        </p:grpSp>
        <p:grpSp>
          <p:nvGrpSpPr>
            <p:cNvPr id="5" name="Group 4">
              <a:extLst>
                <a:ext uri="{FF2B5EF4-FFF2-40B4-BE49-F238E27FC236}">
                  <a16:creationId xmlns:a16="http://schemas.microsoft.com/office/drawing/2014/main" id="{68CFC120-6EA1-2649-8297-9007F88A2103}"/>
                </a:ext>
              </a:extLst>
            </p:cNvPr>
            <p:cNvGrpSpPr/>
            <p:nvPr userDrawn="1"/>
          </p:nvGrpSpPr>
          <p:grpSpPr>
            <a:xfrm>
              <a:off x="2028039" y="-1"/>
              <a:ext cx="1371600" cy="1623845"/>
              <a:chOff x="2028039" y="-1"/>
              <a:chExt cx="1371600" cy="1623845"/>
            </a:xfrm>
            <a:solidFill>
              <a:schemeClr val="bg1"/>
            </a:solidFill>
          </p:grpSpPr>
          <p:pic>
            <p:nvPicPr>
              <p:cNvPr id="20" name="Graphic 19">
                <a:extLst>
                  <a:ext uri="{FF2B5EF4-FFF2-40B4-BE49-F238E27FC236}">
                    <a16:creationId xmlns:a16="http://schemas.microsoft.com/office/drawing/2014/main" id="{9892663E-6616-FA4B-AD74-C1EC2F2941C3}"/>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2028039" y="252244"/>
                <a:ext cx="1371600" cy="1371600"/>
              </a:xfrm>
              <a:prstGeom prst="rect">
                <a:avLst/>
              </a:prstGeom>
            </p:spPr>
          </p:pic>
          <p:pic>
            <p:nvPicPr>
              <p:cNvPr id="34" name="Graphic 33">
                <a:extLst>
                  <a:ext uri="{FF2B5EF4-FFF2-40B4-BE49-F238E27FC236}">
                    <a16:creationId xmlns:a16="http://schemas.microsoft.com/office/drawing/2014/main" id="{FB3F5AD5-1EAA-B544-AAF4-A457EBE7F4E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29166"/>
              <a:stretch/>
            </p:blipFill>
            <p:spPr>
              <a:xfrm>
                <a:off x="2028039" y="-1"/>
                <a:ext cx="1371600" cy="971551"/>
              </a:xfrm>
              <a:prstGeom prst="rect">
                <a:avLst/>
              </a:prstGeom>
            </p:spPr>
          </p:pic>
        </p:grpSp>
        <p:pic>
          <p:nvPicPr>
            <p:cNvPr id="10" name="Graphic 9">
              <a:extLst>
                <a:ext uri="{FF2B5EF4-FFF2-40B4-BE49-F238E27FC236}">
                  <a16:creationId xmlns:a16="http://schemas.microsoft.com/office/drawing/2014/main" id="{745338A2-B54B-5A42-8D66-BAA5C604FD75}"/>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b="17445"/>
            <a:stretch/>
          </p:blipFill>
          <p:spPr>
            <a:xfrm>
              <a:off x="2032000" y="3858261"/>
              <a:ext cx="1371600" cy="1285240"/>
            </a:xfrm>
            <a:prstGeom prst="rect">
              <a:avLst/>
            </a:prstGeom>
          </p:spPr>
        </p:pic>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pic>
          <p:nvPicPr>
            <p:cNvPr id="11" name="Graphic 10">
              <a:extLst>
                <a:ext uri="{FF2B5EF4-FFF2-40B4-BE49-F238E27FC236}">
                  <a16:creationId xmlns:a16="http://schemas.microsoft.com/office/drawing/2014/main" id="{96BE909F-626F-FD4B-927A-E7D4CE504C4D}"/>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t="43015"/>
            <a:stretch/>
          </p:blipFill>
          <p:spPr>
            <a:xfrm>
              <a:off x="5657850" y="-1"/>
              <a:ext cx="1463040" cy="833717"/>
            </a:xfrm>
            <a:prstGeom prst="rect">
              <a:avLst/>
            </a:prstGeom>
          </p:spPr>
        </p:pic>
        <p:pic>
          <p:nvPicPr>
            <p:cNvPr id="13" name="Graphic 12">
              <a:extLst>
                <a:ext uri="{FF2B5EF4-FFF2-40B4-BE49-F238E27FC236}">
                  <a16:creationId xmlns:a16="http://schemas.microsoft.com/office/drawing/2014/main" id="{87CE0E31-BF9C-6A4E-84FB-D36455475D09}"/>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t="-1" b="-1786"/>
            <a:stretch/>
          </p:blipFill>
          <p:spPr>
            <a:xfrm>
              <a:off x="5674603" y="3037915"/>
              <a:ext cx="1463040" cy="2024903"/>
            </a:xfrm>
            <a:prstGeom prst="rect">
              <a:avLst/>
            </a:prstGeom>
          </p:spPr>
        </p:pic>
        <p:pic>
          <p:nvPicPr>
            <p:cNvPr id="18" name="Graphic 17">
              <a:extLst>
                <a:ext uri="{FF2B5EF4-FFF2-40B4-BE49-F238E27FC236}">
                  <a16:creationId xmlns:a16="http://schemas.microsoft.com/office/drawing/2014/main" id="{A84D1A41-F731-0E48-B81A-C0F49A106805}"/>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5400000">
              <a:off x="3488337" y="1683466"/>
              <a:ext cx="2194560" cy="1382570"/>
            </a:xfrm>
            <a:prstGeom prst="rect">
              <a:avLst/>
            </a:prstGeom>
          </p:spPr>
        </p:pic>
        <p:pic>
          <p:nvPicPr>
            <p:cNvPr id="22" name="Graphic 21">
              <a:extLst>
                <a:ext uri="{FF2B5EF4-FFF2-40B4-BE49-F238E27FC236}">
                  <a16:creationId xmlns:a16="http://schemas.microsoft.com/office/drawing/2014/main" id="{0F8C1358-1F36-9C41-91AD-F8BF2721214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rot="1800000">
              <a:off x="7406640" y="510844"/>
              <a:ext cx="1645920" cy="1645920"/>
            </a:xfrm>
            <a:prstGeom prst="rect">
              <a:avLst/>
            </a:prstGeom>
          </p:spPr>
        </p:pic>
        <p:pic>
          <p:nvPicPr>
            <p:cNvPr id="26" name="Graphic 25">
              <a:extLst>
                <a:ext uri="{FF2B5EF4-FFF2-40B4-BE49-F238E27FC236}">
                  <a16:creationId xmlns:a16="http://schemas.microsoft.com/office/drawing/2014/main" id="{331F82FB-1304-304B-9258-1B3723E89F0F}"/>
                </a:ext>
              </a:extLst>
            </p:cNvPr>
            <p:cNvPicPr>
              <a:picLocks noChangeAspect="1"/>
            </p:cNvPicPr>
            <p:nvPr userDrawn="1"/>
          </p:nvPicPr>
          <p:blipFill rotWithShape="1">
            <a:blip cstate="email">
              <a:extLst>
                <a:ext uri="{28A0092B-C50C-407E-A947-70E740481C1C}">
                  <a14:useLocalDpi xmlns:a14="http://schemas.microsoft.com/office/drawing/2010/main"/>
                </a:ext>
                <a:ext uri="{96DAC541-7B7A-43D3-8B79-37D633B846F1}">
                  <asvg:svgBlip xmlns:asvg="http://schemas.microsoft.com/office/drawing/2016/SVG/main" r:embed="rId13"/>
                </a:ext>
              </a:extLst>
            </a:blip>
            <a:srcRect t="92371"/>
            <a:stretch/>
          </p:blipFill>
          <p:spPr>
            <a:xfrm>
              <a:off x="7492701" y="0"/>
              <a:ext cx="1463040" cy="139512"/>
            </a:xfrm>
            <a:prstGeom prst="rect">
              <a:avLst/>
            </a:prstGeom>
          </p:spPr>
        </p:pic>
        <p:grpSp>
          <p:nvGrpSpPr>
            <p:cNvPr id="4" name="Group 3">
              <a:extLst>
                <a:ext uri="{FF2B5EF4-FFF2-40B4-BE49-F238E27FC236}">
                  <a16:creationId xmlns:a16="http://schemas.microsoft.com/office/drawing/2014/main" id="{96C39119-C4FC-3947-8A78-A189D52CE249}"/>
                </a:ext>
              </a:extLst>
            </p:cNvPr>
            <p:cNvGrpSpPr/>
            <p:nvPr userDrawn="1"/>
          </p:nvGrpSpPr>
          <p:grpSpPr>
            <a:xfrm>
              <a:off x="190500" y="2075841"/>
              <a:ext cx="1473709" cy="2718803"/>
              <a:chOff x="342900" y="2045970"/>
              <a:chExt cx="1103160" cy="2238704"/>
            </a:xfrm>
          </p:grpSpPr>
          <p:pic>
            <p:nvPicPr>
              <p:cNvPr id="17" name="Graphic 16">
                <a:extLst>
                  <a:ext uri="{FF2B5EF4-FFF2-40B4-BE49-F238E27FC236}">
                    <a16:creationId xmlns:a16="http://schemas.microsoft.com/office/drawing/2014/main" id="{83C807DD-FEFF-FE4D-AA1E-3E71698F6338}"/>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045970"/>
                <a:ext cx="1103159" cy="1371600"/>
              </a:xfrm>
              <a:prstGeom prst="rect">
                <a:avLst/>
              </a:prstGeom>
            </p:spPr>
          </p:pic>
          <p:pic>
            <p:nvPicPr>
              <p:cNvPr id="29" name="Graphic 28">
                <a:extLst>
                  <a:ext uri="{FF2B5EF4-FFF2-40B4-BE49-F238E27FC236}">
                    <a16:creationId xmlns:a16="http://schemas.microsoft.com/office/drawing/2014/main" id="{FBC6ED45-63F6-7548-99A9-8E6F7C2F490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342900" y="2913074"/>
                <a:ext cx="1103160" cy="1371600"/>
              </a:xfrm>
              <a:prstGeom prst="rect">
                <a:avLst/>
              </a:prstGeom>
            </p:spPr>
          </p:pic>
        </p:grpSp>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173872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E1B830-0FB9-A143-A052-25DB9F60EBF1}"/>
              </a:ext>
            </a:extLst>
          </p:cNvPr>
          <p:cNvSpPr/>
          <p:nvPr userDrawn="1"/>
        </p:nvSpPr>
        <p:spPr>
          <a:xfrm>
            <a:off x="0" y="-4612"/>
            <a:ext cx="3038453" cy="51594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2432536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Slide | Girl Scout Green">
    <p:bg>
      <p:bgPr>
        <a:solidFill>
          <a:schemeClr val="accent3"/>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C37FA42-A89B-5648-8F72-21F24879C50D}"/>
              </a:ext>
            </a:extLst>
          </p:cNvPr>
          <p:cNvGrpSpPr/>
          <p:nvPr userDrawn="1"/>
        </p:nvGrpSpPr>
        <p:grpSpPr>
          <a:xfrm>
            <a:off x="0" y="4956265"/>
            <a:ext cx="9144000" cy="191143"/>
            <a:chOff x="0" y="4956265"/>
            <a:chExt cx="9144000" cy="191143"/>
          </a:xfrm>
        </p:grpSpPr>
        <p:sp>
          <p:nvSpPr>
            <p:cNvPr id="11" name="Rectangle 10">
              <a:extLst>
                <a:ext uri="{FF2B5EF4-FFF2-40B4-BE49-F238E27FC236}">
                  <a16:creationId xmlns:a16="http://schemas.microsoft.com/office/drawing/2014/main" id="{2A329209-52CF-5D4A-83BE-563F5D865DE1}"/>
                </a:ext>
              </a:extLst>
            </p:cNvPr>
            <p:cNvSpPr>
              <a:spLocks noChangeAspect="1"/>
            </p:cNvSpPr>
            <p:nvPr userDrawn="1"/>
          </p:nvSpPr>
          <p:spPr>
            <a:xfrm>
              <a:off x="8291462" y="4956265"/>
              <a:ext cx="191143"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4" name="Rectangle 13">
              <a:extLst>
                <a:ext uri="{FF2B5EF4-FFF2-40B4-BE49-F238E27FC236}">
                  <a16:creationId xmlns:a16="http://schemas.microsoft.com/office/drawing/2014/main" id="{B8875B62-E8EE-2140-AD4A-009F303761C5}"/>
                </a:ext>
              </a:extLst>
            </p:cNvPr>
            <p:cNvSpPr>
              <a:spLocks noChangeAspect="1"/>
            </p:cNvSpPr>
            <p:nvPr userDrawn="1"/>
          </p:nvSpPr>
          <p:spPr>
            <a:xfrm>
              <a:off x="8482604" y="4956265"/>
              <a:ext cx="191143" cy="1911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5" name="Rectangle 14">
              <a:extLst>
                <a:ext uri="{FF2B5EF4-FFF2-40B4-BE49-F238E27FC236}">
                  <a16:creationId xmlns:a16="http://schemas.microsoft.com/office/drawing/2014/main" id="{1A856345-6C9A-EB47-A26A-1341CAC7BAAB}"/>
                </a:ext>
              </a:extLst>
            </p:cNvPr>
            <p:cNvSpPr>
              <a:spLocks noChangeAspect="1"/>
            </p:cNvSpPr>
            <p:nvPr userDrawn="1"/>
          </p:nvSpPr>
          <p:spPr>
            <a:xfrm>
              <a:off x="8673746" y="4956265"/>
              <a:ext cx="470254"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6" name="Rectangle 15">
              <a:extLst>
                <a:ext uri="{FF2B5EF4-FFF2-40B4-BE49-F238E27FC236}">
                  <a16:creationId xmlns:a16="http://schemas.microsoft.com/office/drawing/2014/main" id="{EE3EFDC8-B491-4A41-9D85-71040528A1A7}"/>
                </a:ext>
              </a:extLst>
            </p:cNvPr>
            <p:cNvSpPr>
              <a:spLocks noChangeAspect="1"/>
            </p:cNvSpPr>
            <p:nvPr userDrawn="1"/>
          </p:nvSpPr>
          <p:spPr>
            <a:xfrm>
              <a:off x="0" y="4956265"/>
              <a:ext cx="8119809" cy="19114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17" name="Rectangle 16">
              <a:extLst>
                <a:ext uri="{FF2B5EF4-FFF2-40B4-BE49-F238E27FC236}">
                  <a16:creationId xmlns:a16="http://schemas.microsoft.com/office/drawing/2014/main" id="{8E78084D-1213-E04F-9B67-56B7A28A8649}"/>
                </a:ext>
              </a:extLst>
            </p:cNvPr>
            <p:cNvSpPr>
              <a:spLocks noChangeAspect="1"/>
            </p:cNvSpPr>
            <p:nvPr userDrawn="1"/>
          </p:nvSpPr>
          <p:spPr>
            <a:xfrm>
              <a:off x="8101073" y="4956265"/>
              <a:ext cx="191143" cy="19114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pic>
          <p:nvPicPr>
            <p:cNvPr id="18" name="Graphic 17">
              <a:extLst>
                <a:ext uri="{FF2B5EF4-FFF2-40B4-BE49-F238E27FC236}">
                  <a16:creationId xmlns:a16="http://schemas.microsoft.com/office/drawing/2014/main" id="{199CEFC8-C2C1-5E40-B13B-35DDB0481A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8503637" y="4981114"/>
              <a:ext cx="146304" cy="146304"/>
            </a:xfrm>
            <a:prstGeom prst="rect">
              <a:avLst/>
            </a:prstGeom>
          </p:spPr>
        </p:pic>
        <p:pic>
          <p:nvPicPr>
            <p:cNvPr id="19" name="Graphic 18">
              <a:extLst>
                <a:ext uri="{FF2B5EF4-FFF2-40B4-BE49-F238E27FC236}">
                  <a16:creationId xmlns:a16="http://schemas.microsoft.com/office/drawing/2014/main" id="{8B1D9C3A-7FED-9A4E-9049-C223F4A5210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8317203" y="4982552"/>
              <a:ext cx="137160" cy="137160"/>
            </a:xfrm>
            <a:prstGeom prst="rect">
              <a:avLst/>
            </a:prstGeom>
          </p:spPr>
        </p:pic>
        <p:pic>
          <p:nvPicPr>
            <p:cNvPr id="20" name="Graphic 19">
              <a:extLst>
                <a:ext uri="{FF2B5EF4-FFF2-40B4-BE49-F238E27FC236}">
                  <a16:creationId xmlns:a16="http://schemas.microsoft.com/office/drawing/2014/main" id="{87CF2EA6-3030-224A-A254-12B2D85CBAF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40048" y="4983256"/>
              <a:ext cx="100871" cy="137160"/>
            </a:xfrm>
            <a:prstGeom prst="rect">
              <a:avLst/>
            </a:prstGeom>
          </p:spPr>
        </p:pic>
      </p:gr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9" name="Text Placeholder 46">
            <a:extLst>
              <a:ext uri="{FF2B5EF4-FFF2-40B4-BE49-F238E27FC236}">
                <a16:creationId xmlns:a16="http://schemas.microsoft.com/office/drawing/2014/main" id="{2FECDA4E-ED8D-3841-8294-8023874554C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bg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081990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8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5D3A6E2-ED17-E54E-AB98-E6C37A95665D}"/>
              </a:ext>
            </a:extLst>
          </p:cNvPr>
          <p:cNvSpPr/>
          <p:nvPr userDrawn="1"/>
        </p:nvSpPr>
        <p:spPr>
          <a:xfrm>
            <a:off x="0" y="-4612"/>
            <a:ext cx="3038453" cy="5159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155449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7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AABA011-B644-C24B-891A-02E1B5DBA9A8}"/>
              </a:ext>
            </a:extLst>
          </p:cNvPr>
          <p:cNvSpPr/>
          <p:nvPr userDrawn="1"/>
        </p:nvSpPr>
        <p:spPr>
          <a:xfrm>
            <a:off x="0" y="-4612"/>
            <a:ext cx="3038453" cy="515940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bg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2745424"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1600" b="0" i="0" smtClean="0">
                <a:solidFill>
                  <a:schemeClr val="bg1"/>
                </a:solidFill>
                <a:effectLst/>
                <a:latin typeface="Girl Scout Text Book" panose="02020003000000000000" pitchFamily="18" charset="0"/>
              </a:defRPr>
            </a:lvl1pPr>
          </a:lstStyle>
          <a:p>
            <a:r>
              <a:rPr lang="en-US"/>
              <a:t>Type here to enter text. 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error sit </a:t>
            </a:r>
            <a:r>
              <a:rPr lang="en-US" err="1"/>
              <a:t>voluptatem</a:t>
            </a:r>
            <a:r>
              <a:rPr lang="en-US"/>
              <a:t> </a:t>
            </a:r>
            <a:r>
              <a:rPr lang="en-US" err="1"/>
              <a:t>accusa</a:t>
            </a:r>
            <a:r>
              <a:rPr lang="en-US"/>
              <a:t> </a:t>
            </a:r>
            <a:r>
              <a:rPr lang="en-US" err="1"/>
              <a:t>utium</a:t>
            </a:r>
            <a:r>
              <a:rPr lang="en-US"/>
              <a:t> </a:t>
            </a:r>
            <a:r>
              <a:rPr lang="en-US" err="1"/>
              <a:t>doloremque</a:t>
            </a:r>
            <a:r>
              <a:rPr lang="en-US"/>
              <a:t>.</a:t>
            </a:r>
          </a:p>
        </p:txBody>
      </p:sp>
    </p:spTree>
    <p:extLst>
      <p:ext uri="{BB962C8B-B14F-4D97-AF65-F5344CB8AC3E}">
        <p14:creationId xmlns:p14="http://schemas.microsoft.com/office/powerpoint/2010/main" val="41850203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196850"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42840691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Split Statement Slide w/ Image - Barrel Frame">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4B68434B-9B42-6642-ADD8-D7D18E6B87CE}"/>
              </a:ext>
            </a:extLst>
          </p:cNvPr>
          <p:cNvSpPr>
            <a:spLocks noGrp="1"/>
          </p:cNvSpPr>
          <p:nvPr>
            <p:ph type="pic" sz="quarter" idx="21" hasCustomPrompt="1"/>
          </p:nvPr>
        </p:nvSpPr>
        <p:spPr>
          <a:xfrm>
            <a:off x="261448"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119729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83576"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4726978"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4752804"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185927"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4134116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4" name="Picture Placeholder 10">
            <a:extLst>
              <a:ext uri="{FF2B5EF4-FFF2-40B4-BE49-F238E27FC236}">
                <a16:creationId xmlns:a16="http://schemas.microsoft.com/office/drawing/2014/main" id="{0C0EDCDE-0771-9C4C-89F1-8D32A7CE41C0}"/>
              </a:ext>
            </a:extLst>
          </p:cNvPr>
          <p:cNvSpPr>
            <a:spLocks noGrp="1"/>
          </p:cNvSpPr>
          <p:nvPr>
            <p:ph type="pic" sz="quarter" idx="21" hasCustomPrompt="1"/>
          </p:nvPr>
        </p:nvSpPr>
        <p:spPr>
          <a:xfrm>
            <a:off x="4760319" y="459486"/>
            <a:ext cx="4222750" cy="4224528"/>
          </a:xfrm>
          <a:custGeom>
            <a:avLst/>
            <a:gdLst>
              <a:gd name="connsiteX0" fmla="*/ 759325 w 4222750"/>
              <a:gd name="connsiteY0" fmla="*/ 0 h 4781525"/>
              <a:gd name="connsiteX1" fmla="*/ 1110602 w 4222750"/>
              <a:gd name="connsiteY1" fmla="*/ 0 h 4781525"/>
              <a:gd name="connsiteX2" fmla="*/ 3183587 w 4222750"/>
              <a:gd name="connsiteY2" fmla="*/ 0 h 4781525"/>
              <a:gd name="connsiteX3" fmla="*/ 3384550 w 4222750"/>
              <a:gd name="connsiteY3" fmla="*/ 0 h 4781525"/>
              <a:gd name="connsiteX4" fmla="*/ 3462912 w 4222750"/>
              <a:gd name="connsiteY4" fmla="*/ 0 h 4781525"/>
              <a:gd name="connsiteX5" fmla="*/ 4222750 w 4222750"/>
              <a:gd name="connsiteY5" fmla="*/ 2395380 h 4781525"/>
              <a:gd name="connsiteX6" fmla="*/ 3463425 w 4222750"/>
              <a:gd name="connsiteY6" fmla="*/ 4781525 h 4781525"/>
              <a:gd name="connsiteX7" fmla="*/ 3384550 w 4222750"/>
              <a:gd name="connsiteY7" fmla="*/ 4781525 h 4781525"/>
              <a:gd name="connsiteX8" fmla="*/ 3183587 w 4222750"/>
              <a:gd name="connsiteY8" fmla="*/ 4781525 h 4781525"/>
              <a:gd name="connsiteX9" fmla="*/ 1110602 w 4222750"/>
              <a:gd name="connsiteY9" fmla="*/ 4781525 h 4781525"/>
              <a:gd name="connsiteX10" fmla="*/ 927100 w 4222750"/>
              <a:gd name="connsiteY10" fmla="*/ 4781525 h 4781525"/>
              <a:gd name="connsiteX11" fmla="*/ 759838 w 4222750"/>
              <a:gd name="connsiteY11" fmla="*/ 4781525 h 4781525"/>
              <a:gd name="connsiteX12" fmla="*/ 0 w 4222750"/>
              <a:gd name="connsiteY12" fmla="*/ 2390762 h 4781525"/>
              <a:gd name="connsiteX13" fmla="*/ 759325 w 4222750"/>
              <a:gd name="connsiteY13" fmla="*/ 0 h 478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22750" h="4781525">
                <a:moveTo>
                  <a:pt x="759325" y="0"/>
                </a:moveTo>
                <a:lnTo>
                  <a:pt x="1110602" y="0"/>
                </a:lnTo>
                <a:lnTo>
                  <a:pt x="3183587" y="0"/>
                </a:lnTo>
                <a:lnTo>
                  <a:pt x="3384550" y="0"/>
                </a:lnTo>
                <a:lnTo>
                  <a:pt x="3462912" y="0"/>
                </a:lnTo>
                <a:cubicBezTo>
                  <a:pt x="3462912" y="0"/>
                  <a:pt x="4222750" y="654638"/>
                  <a:pt x="4222750" y="2395380"/>
                </a:cubicBezTo>
                <a:cubicBezTo>
                  <a:pt x="4222750" y="4132530"/>
                  <a:pt x="3463425" y="4781525"/>
                  <a:pt x="3463425" y="4781525"/>
                </a:cubicBezTo>
                <a:lnTo>
                  <a:pt x="3384550" y="4781525"/>
                </a:lnTo>
                <a:lnTo>
                  <a:pt x="3183587" y="4781525"/>
                </a:lnTo>
                <a:lnTo>
                  <a:pt x="1110602" y="4781525"/>
                </a:lnTo>
                <a:lnTo>
                  <a:pt x="927100" y="4781525"/>
                </a:lnTo>
                <a:lnTo>
                  <a:pt x="759838" y="4781525"/>
                </a:lnTo>
                <a:cubicBezTo>
                  <a:pt x="759838" y="4781525"/>
                  <a:pt x="0" y="4128426"/>
                  <a:pt x="0" y="2390762"/>
                </a:cubicBezTo>
                <a:cubicBezTo>
                  <a:pt x="0" y="653099"/>
                  <a:pt x="759325" y="0"/>
                  <a:pt x="759325" y="0"/>
                </a:cubicBezTo>
                <a:close/>
              </a:path>
            </a:pathLst>
          </a:custGeom>
          <a:solidFill>
            <a:schemeClr val="bg2">
              <a:lumMod val="20000"/>
              <a:lumOff val="80000"/>
            </a:schemeClr>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8858464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_Split Statement Slide w/ Image - Barrel Fram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90100"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90500"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solidFill>
                  <a:schemeClr val="bg1"/>
                </a:solidFill>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2" name="Picture Placeholder 9">
            <a:extLst>
              <a:ext uri="{FF2B5EF4-FFF2-40B4-BE49-F238E27FC236}">
                <a16:creationId xmlns:a16="http://schemas.microsoft.com/office/drawing/2014/main" id="{384F3178-FCBE-6F4E-84FF-74DECC576702}"/>
              </a:ext>
            </a:extLst>
          </p:cNvPr>
          <p:cNvSpPr>
            <a:spLocks noGrp="1"/>
          </p:cNvSpPr>
          <p:nvPr>
            <p:ph type="pic" sz="quarter" idx="21" hasCustomPrompt="1"/>
          </p:nvPr>
        </p:nvSpPr>
        <p:spPr>
          <a:xfrm>
            <a:off x="4821845" y="459486"/>
            <a:ext cx="4088130" cy="4224528"/>
          </a:xfrm>
          <a:custGeom>
            <a:avLst/>
            <a:gdLst>
              <a:gd name="connsiteX0" fmla="*/ 116806 w 4230026"/>
              <a:gd name="connsiteY0" fmla="*/ 0 h 4800600"/>
              <a:gd name="connsiteX1" fmla="*/ 4113220 w 4230026"/>
              <a:gd name="connsiteY1" fmla="*/ 0 h 4800600"/>
              <a:gd name="connsiteX2" fmla="*/ 4230026 w 4230026"/>
              <a:gd name="connsiteY2" fmla="*/ 116549 h 4800600"/>
              <a:gd name="connsiteX3" fmla="*/ 4230026 w 4230026"/>
              <a:gd name="connsiteY3" fmla="*/ 1070575 h 4800600"/>
              <a:gd name="connsiteX4" fmla="*/ 4230026 w 4230026"/>
              <a:gd name="connsiteY4" fmla="*/ 1528767 h 4800600"/>
              <a:gd name="connsiteX5" fmla="*/ 4230026 w 4230026"/>
              <a:gd name="connsiteY5" fmla="*/ 3241096 h 4800600"/>
              <a:gd name="connsiteX6" fmla="*/ 4181591 w 4230026"/>
              <a:gd name="connsiteY6" fmla="*/ 3335743 h 4800600"/>
              <a:gd name="connsiteX7" fmla="*/ 2183385 w 4230026"/>
              <a:gd name="connsiteY7" fmla="*/ 4778477 h 4800600"/>
              <a:gd name="connsiteX8" fmla="*/ 2046642 w 4230026"/>
              <a:gd name="connsiteY8" fmla="*/ 4778477 h 4800600"/>
              <a:gd name="connsiteX9" fmla="*/ 48435 w 4230026"/>
              <a:gd name="connsiteY9" fmla="*/ 3335743 h 4800600"/>
              <a:gd name="connsiteX10" fmla="*/ 0 w 4230026"/>
              <a:gd name="connsiteY10" fmla="*/ 3241096 h 4800600"/>
              <a:gd name="connsiteX11" fmla="*/ 0 w 4230026"/>
              <a:gd name="connsiteY11" fmla="*/ 1528767 h 4800600"/>
              <a:gd name="connsiteX12" fmla="*/ 0 w 4230026"/>
              <a:gd name="connsiteY12" fmla="*/ 1070575 h 4800600"/>
              <a:gd name="connsiteX13" fmla="*/ 0 w 4230026"/>
              <a:gd name="connsiteY13" fmla="*/ 116549 h 4800600"/>
              <a:gd name="connsiteX14" fmla="*/ 116806 w 4230026"/>
              <a:gd name="connsiteY14" fmla="*/ 0 h 480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230026" h="4800600">
                <a:moveTo>
                  <a:pt x="116806" y="0"/>
                </a:moveTo>
                <a:lnTo>
                  <a:pt x="4113220" y="0"/>
                </a:lnTo>
                <a:cubicBezTo>
                  <a:pt x="4177632" y="31"/>
                  <a:pt x="4229868" y="52157"/>
                  <a:pt x="4230026" y="116549"/>
                </a:cubicBezTo>
                <a:lnTo>
                  <a:pt x="4230026" y="1070575"/>
                </a:lnTo>
                <a:lnTo>
                  <a:pt x="4230026" y="1528767"/>
                </a:lnTo>
                <a:lnTo>
                  <a:pt x="4230026" y="3241096"/>
                </a:lnTo>
                <a:cubicBezTo>
                  <a:pt x="4230026" y="3278589"/>
                  <a:pt x="4212004" y="3313801"/>
                  <a:pt x="4181591" y="3335743"/>
                </a:cubicBezTo>
                <a:lnTo>
                  <a:pt x="2183385" y="4778477"/>
                </a:lnTo>
                <a:cubicBezTo>
                  <a:pt x="2142576" y="4807975"/>
                  <a:pt x="2087450" y="4807975"/>
                  <a:pt x="2046642" y="4778477"/>
                </a:cubicBezTo>
                <a:lnTo>
                  <a:pt x="48435" y="3335743"/>
                </a:lnTo>
                <a:cubicBezTo>
                  <a:pt x="18021" y="3313801"/>
                  <a:pt x="1" y="3278589"/>
                  <a:pt x="0" y="3241096"/>
                </a:cubicBezTo>
                <a:lnTo>
                  <a:pt x="0" y="1528767"/>
                </a:lnTo>
                <a:lnTo>
                  <a:pt x="0" y="1070575"/>
                </a:lnTo>
                <a:lnTo>
                  <a:pt x="0" y="116549"/>
                </a:lnTo>
                <a:cubicBezTo>
                  <a:pt x="156" y="52157"/>
                  <a:pt x="52394" y="31"/>
                  <a:pt x="116806"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3102527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5_Split Statement Slide w/ Image - Barrel Fram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4620938-F65E-1248-9491-2B0C43FD3327}"/>
              </a:ext>
            </a:extLst>
          </p:cNvPr>
          <p:cNvSpPr/>
          <p:nvPr userDrawn="1"/>
        </p:nvSpPr>
        <p:spPr>
          <a:xfrm>
            <a:off x="4573191" y="0"/>
            <a:ext cx="4572000"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Text Book" panose="02020003000000000000" pitchFamily="18" charset="0"/>
            </a:endParaRPr>
          </a:p>
        </p:txBody>
      </p:sp>
      <p:sp>
        <p:nvSpPr>
          <p:cNvPr id="11" name="Freeform 10">
            <a:extLst>
              <a:ext uri="{FF2B5EF4-FFF2-40B4-BE49-F238E27FC236}">
                <a16:creationId xmlns:a16="http://schemas.microsoft.com/office/drawing/2014/main" id="{A873B20D-6AE5-2A44-AB8F-3AE377CF471B}"/>
              </a:ext>
            </a:extLst>
          </p:cNvPr>
          <p:cNvSpPr/>
          <p:nvPr userDrawn="1"/>
        </p:nvSpPr>
        <p:spPr>
          <a:xfrm>
            <a:off x="188253" y="459486"/>
            <a:ext cx="4226522" cy="4224528"/>
          </a:xfrm>
          <a:custGeom>
            <a:avLst/>
            <a:gdLst>
              <a:gd name="connsiteX0" fmla="*/ 3448463 w 5635362"/>
              <a:gd name="connsiteY0" fmla="*/ 0 h 6400800"/>
              <a:gd name="connsiteX1" fmla="*/ 5101644 w 5635362"/>
              <a:gd name="connsiteY1" fmla="*/ 0 h 6400800"/>
              <a:gd name="connsiteX2" fmla="*/ 5129700 w 5635362"/>
              <a:gd name="connsiteY2" fmla="*/ 28116 h 6400800"/>
              <a:gd name="connsiteX3" fmla="*/ 5607247 w 5635362"/>
              <a:gd name="connsiteY3" fmla="*/ 505664 h 6400800"/>
              <a:gd name="connsiteX4" fmla="*/ 5635362 w 5635362"/>
              <a:gd name="connsiteY4" fmla="*/ 533719 h 6400800"/>
              <a:gd name="connsiteX5" fmla="*/ 5635362 w 5635362"/>
              <a:gd name="connsiteY5" fmla="*/ 5867081 h 6400800"/>
              <a:gd name="connsiteX6" fmla="*/ 5607247 w 5635362"/>
              <a:gd name="connsiteY6" fmla="*/ 5895138 h 6400800"/>
              <a:gd name="connsiteX7" fmla="*/ 5129700 w 5635362"/>
              <a:gd name="connsiteY7" fmla="*/ 6372685 h 6400800"/>
              <a:gd name="connsiteX8" fmla="*/ 5101644 w 5635362"/>
              <a:gd name="connsiteY8" fmla="*/ 6400800 h 6400800"/>
              <a:gd name="connsiteX9" fmla="*/ 3759086 w 5635362"/>
              <a:gd name="connsiteY9" fmla="*/ 6400800 h 6400800"/>
              <a:gd name="connsiteX10" fmla="*/ 3448463 w 5635362"/>
              <a:gd name="connsiteY10" fmla="*/ 6400800 h 6400800"/>
              <a:gd name="connsiteX11" fmla="*/ 2186901 w 5635362"/>
              <a:gd name="connsiteY11" fmla="*/ 6400800 h 6400800"/>
              <a:gd name="connsiteX12" fmla="*/ 1732093 w 5635362"/>
              <a:gd name="connsiteY12" fmla="*/ 6400800 h 6400800"/>
              <a:gd name="connsiteX13" fmla="*/ 533719 w 5635362"/>
              <a:gd name="connsiteY13" fmla="*/ 6400800 h 6400800"/>
              <a:gd name="connsiteX14" fmla="*/ 505663 w 5635362"/>
              <a:gd name="connsiteY14" fmla="*/ 6372685 h 6400800"/>
              <a:gd name="connsiteX15" fmla="*/ 28116 w 5635362"/>
              <a:gd name="connsiteY15" fmla="*/ 5895138 h 6400800"/>
              <a:gd name="connsiteX16" fmla="*/ 0 w 5635362"/>
              <a:gd name="connsiteY16" fmla="*/ 5867081 h 6400800"/>
              <a:gd name="connsiteX17" fmla="*/ 0 w 5635362"/>
              <a:gd name="connsiteY17" fmla="*/ 533720 h 6400800"/>
              <a:gd name="connsiteX18" fmla="*/ 28116 w 5635362"/>
              <a:gd name="connsiteY18" fmla="*/ 505664 h 6400800"/>
              <a:gd name="connsiteX19" fmla="*/ 505663 w 5635362"/>
              <a:gd name="connsiteY19" fmla="*/ 28116 h 6400800"/>
              <a:gd name="connsiteX20" fmla="*/ 533719 w 5635362"/>
              <a:gd name="connsiteY20" fmla="*/ 0 h 6400800"/>
              <a:gd name="connsiteX21" fmla="*/ 1732093 w 5635362"/>
              <a:gd name="connsiteY21" fmla="*/ 0 h 6400800"/>
              <a:gd name="connsiteX22" fmla="*/ 2186901 w 5635362"/>
              <a:gd name="connsiteY22" fmla="*/ 0 h 6400800"/>
              <a:gd name="connsiteX23" fmla="*/ 3448463 w 5635362"/>
              <a:gd name="connsiteY23"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635362" h="6400800">
                <a:moveTo>
                  <a:pt x="3448463" y="0"/>
                </a:moveTo>
                <a:lnTo>
                  <a:pt x="5101644" y="0"/>
                </a:lnTo>
                <a:cubicBezTo>
                  <a:pt x="5117065" y="226"/>
                  <a:pt x="5129507" y="12691"/>
                  <a:pt x="5129700" y="28116"/>
                </a:cubicBezTo>
                <a:cubicBezTo>
                  <a:pt x="5144338" y="285551"/>
                  <a:pt x="5349839" y="491024"/>
                  <a:pt x="5607247" y="505664"/>
                </a:cubicBezTo>
                <a:cubicBezTo>
                  <a:pt x="5622621" y="506010"/>
                  <a:pt x="5635003" y="518361"/>
                  <a:pt x="5635362" y="533719"/>
                </a:cubicBezTo>
                <a:lnTo>
                  <a:pt x="5635362" y="5867081"/>
                </a:lnTo>
                <a:cubicBezTo>
                  <a:pt x="5635123" y="5882503"/>
                  <a:pt x="5622680" y="5894946"/>
                  <a:pt x="5607247" y="5895138"/>
                </a:cubicBezTo>
                <a:cubicBezTo>
                  <a:pt x="5349839" y="5909775"/>
                  <a:pt x="5144338" y="6115278"/>
                  <a:pt x="5129700" y="6372685"/>
                </a:cubicBezTo>
                <a:cubicBezTo>
                  <a:pt x="5129352" y="6388059"/>
                  <a:pt x="5117000" y="6400441"/>
                  <a:pt x="5101644" y="6400800"/>
                </a:cubicBezTo>
                <a:lnTo>
                  <a:pt x="3759086" y="6400800"/>
                </a:lnTo>
                <a:lnTo>
                  <a:pt x="3448463" y="6400800"/>
                </a:lnTo>
                <a:lnTo>
                  <a:pt x="2186901" y="6400800"/>
                </a:lnTo>
                <a:lnTo>
                  <a:pt x="1732093" y="6400800"/>
                </a:lnTo>
                <a:lnTo>
                  <a:pt x="533719" y="6400800"/>
                </a:lnTo>
                <a:cubicBezTo>
                  <a:pt x="518295" y="6400561"/>
                  <a:pt x="505855" y="6388118"/>
                  <a:pt x="505663" y="6372685"/>
                </a:cubicBezTo>
                <a:cubicBezTo>
                  <a:pt x="491024" y="6115278"/>
                  <a:pt x="285551" y="5909775"/>
                  <a:pt x="28116" y="5895138"/>
                </a:cubicBezTo>
                <a:cubicBezTo>
                  <a:pt x="12757" y="5894790"/>
                  <a:pt x="380" y="5882438"/>
                  <a:pt x="0" y="5867081"/>
                </a:cubicBezTo>
                <a:lnTo>
                  <a:pt x="0" y="533720"/>
                </a:lnTo>
                <a:cubicBezTo>
                  <a:pt x="226" y="518296"/>
                  <a:pt x="12691" y="505856"/>
                  <a:pt x="28116" y="505664"/>
                </a:cubicBezTo>
                <a:cubicBezTo>
                  <a:pt x="285551" y="491024"/>
                  <a:pt x="491024" y="285551"/>
                  <a:pt x="505663" y="28116"/>
                </a:cubicBezTo>
                <a:cubicBezTo>
                  <a:pt x="506010" y="12757"/>
                  <a:pt x="518361" y="380"/>
                  <a:pt x="533719" y="0"/>
                </a:cubicBezTo>
                <a:lnTo>
                  <a:pt x="1732093" y="0"/>
                </a:lnTo>
                <a:lnTo>
                  <a:pt x="2186901" y="0"/>
                </a:lnTo>
                <a:lnTo>
                  <a:pt x="3448463"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Text Book" panose="02020003000000000000" pitchFamily="18" charset="0"/>
            </a:endParaRPr>
          </a:p>
        </p:txBody>
      </p:sp>
      <p:sp>
        <p:nvSpPr>
          <p:cNvPr id="15" name="Text Placeholder 46">
            <a:extLst>
              <a:ext uri="{FF2B5EF4-FFF2-40B4-BE49-F238E27FC236}">
                <a16:creationId xmlns:a16="http://schemas.microsoft.com/office/drawing/2014/main" id="{5688F745-6BD6-A240-ACB9-0E69F40A8A16}"/>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18" name="Title 5">
            <a:extLst>
              <a:ext uri="{FF2B5EF4-FFF2-40B4-BE49-F238E27FC236}">
                <a16:creationId xmlns:a16="http://schemas.microsoft.com/office/drawing/2014/main" id="{03CDA041-809F-CC48-9E1D-417B3191BF0B}"/>
              </a:ext>
            </a:extLst>
          </p:cNvPr>
          <p:cNvSpPr>
            <a:spLocks noGrp="1"/>
          </p:cNvSpPr>
          <p:nvPr>
            <p:ph type="title" hasCustomPrompt="1"/>
          </p:nvPr>
        </p:nvSpPr>
        <p:spPr>
          <a:xfrm>
            <a:off x="167109" y="1533121"/>
            <a:ext cx="4237781"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000" b="0" i="0" smtClean="0">
                <a:effectLst/>
                <a:latin typeface="Girl Scout Text Book"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br>
              <a:rPr lang="en-US"/>
            </a:br>
            <a:r>
              <a:rPr lang="en-US" err="1"/>
              <a:t>iste</a:t>
            </a:r>
            <a:r>
              <a:rPr lang="en-US"/>
              <a:t> </a:t>
            </a:r>
            <a:r>
              <a:rPr lang="en-US" err="1"/>
              <a:t>natus</a:t>
            </a:r>
            <a:r>
              <a:rPr lang="en-US"/>
              <a:t> error sit </a:t>
            </a:r>
            <a:r>
              <a:rPr lang="en-US" err="1"/>
              <a:t>voluptatem</a:t>
            </a:r>
            <a:r>
              <a:rPr lang="en-US"/>
              <a:t> </a:t>
            </a:r>
            <a:r>
              <a:rPr lang="en-US" err="1"/>
              <a:t>accusantium</a:t>
            </a:r>
            <a:r>
              <a:rPr lang="en-US"/>
              <a:t> </a:t>
            </a:r>
            <a:r>
              <a:rPr lang="en-US" err="1"/>
              <a:t>doloremque</a:t>
            </a:r>
            <a:r>
              <a:rPr lang="en-US"/>
              <a:t>.</a:t>
            </a:r>
          </a:p>
        </p:txBody>
      </p:sp>
      <p:sp>
        <p:nvSpPr>
          <p:cNvPr id="13" name="Picture Placeholder 9">
            <a:extLst>
              <a:ext uri="{FF2B5EF4-FFF2-40B4-BE49-F238E27FC236}">
                <a16:creationId xmlns:a16="http://schemas.microsoft.com/office/drawing/2014/main" id="{5BC5E979-A26D-DD4B-9B65-77582996CA44}"/>
              </a:ext>
            </a:extLst>
          </p:cNvPr>
          <p:cNvSpPr>
            <a:spLocks noGrp="1" noChangeAspect="1"/>
          </p:cNvSpPr>
          <p:nvPr>
            <p:ph type="pic" sz="quarter" idx="22" hasCustomPrompt="1"/>
          </p:nvPr>
        </p:nvSpPr>
        <p:spPr>
          <a:xfrm>
            <a:off x="4753102" y="468729"/>
            <a:ext cx="4222098" cy="4224528"/>
          </a:xfrm>
          <a:custGeom>
            <a:avLst/>
            <a:gdLst>
              <a:gd name="connsiteX0" fmla="*/ 1460625 w 4203821"/>
              <a:gd name="connsiteY0" fmla="*/ 0 h 4808560"/>
              <a:gd name="connsiteX1" fmla="*/ 1712914 w 4203821"/>
              <a:gd name="connsiteY1" fmla="*/ 0 h 4808560"/>
              <a:gd name="connsiteX2" fmla="*/ 2297693 w 4203821"/>
              <a:gd name="connsiteY2" fmla="*/ 0 h 4808560"/>
              <a:gd name="connsiteX3" fmla="*/ 2743196 w 4203821"/>
              <a:gd name="connsiteY3" fmla="*/ 0 h 4808560"/>
              <a:gd name="connsiteX4" fmla="*/ 2872120 w 4203821"/>
              <a:gd name="connsiteY4" fmla="*/ 53207 h 4808560"/>
              <a:gd name="connsiteX5" fmla="*/ 4149591 w 4203821"/>
              <a:gd name="connsiteY5" fmla="*/ 1321472 h 4808560"/>
              <a:gd name="connsiteX6" fmla="*/ 4203821 w 4203821"/>
              <a:gd name="connsiteY6" fmla="*/ 1451930 h 4808560"/>
              <a:gd name="connsiteX7" fmla="*/ 4203821 w 4203821"/>
              <a:gd name="connsiteY7" fmla="*/ 3290633 h 4808560"/>
              <a:gd name="connsiteX8" fmla="*/ 4152661 w 4203821"/>
              <a:gd name="connsiteY8" fmla="*/ 3417511 h 4808560"/>
              <a:gd name="connsiteX9" fmla="*/ 2873143 w 4203821"/>
              <a:gd name="connsiteY9" fmla="*/ 4752284 h 4808560"/>
              <a:gd name="connsiteX10" fmla="*/ 2740638 w 4203821"/>
              <a:gd name="connsiteY10" fmla="*/ 4808560 h 4808560"/>
              <a:gd name="connsiteX11" fmla="*/ 2297693 w 4203821"/>
              <a:gd name="connsiteY11" fmla="*/ 4808560 h 4808560"/>
              <a:gd name="connsiteX12" fmla="*/ 1712914 w 4203821"/>
              <a:gd name="connsiteY12" fmla="*/ 4808560 h 4808560"/>
              <a:gd name="connsiteX13" fmla="*/ 1463695 w 4203821"/>
              <a:gd name="connsiteY13" fmla="*/ 4808560 h 4808560"/>
              <a:gd name="connsiteX14" fmla="*/ 1331190 w 4203821"/>
              <a:gd name="connsiteY14" fmla="*/ 4752284 h 4808560"/>
              <a:gd name="connsiteX15" fmla="*/ 51160 w 4203821"/>
              <a:gd name="connsiteY15" fmla="*/ 3417511 h 4808560"/>
              <a:gd name="connsiteX16" fmla="*/ 0 w 4203821"/>
              <a:gd name="connsiteY16" fmla="*/ 3290633 h 4808560"/>
              <a:gd name="connsiteX17" fmla="*/ 0 w 4203821"/>
              <a:gd name="connsiteY17" fmla="*/ 1451930 h 4808560"/>
              <a:gd name="connsiteX18" fmla="*/ 54230 w 4203821"/>
              <a:gd name="connsiteY18" fmla="*/ 1321472 h 4808560"/>
              <a:gd name="connsiteX19" fmla="*/ 1331190 w 4203821"/>
              <a:gd name="connsiteY19" fmla="*/ 53207 h 4808560"/>
              <a:gd name="connsiteX20" fmla="*/ 1460625 w 4203821"/>
              <a:gd name="connsiteY20" fmla="*/ 0 h 4808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03821" h="4808560">
                <a:moveTo>
                  <a:pt x="1460625" y="0"/>
                </a:moveTo>
                <a:lnTo>
                  <a:pt x="1712914" y="0"/>
                </a:lnTo>
                <a:lnTo>
                  <a:pt x="2297693" y="0"/>
                </a:lnTo>
                <a:lnTo>
                  <a:pt x="2743196" y="0"/>
                </a:lnTo>
                <a:cubicBezTo>
                  <a:pt x="2791286" y="0"/>
                  <a:pt x="2837842" y="19441"/>
                  <a:pt x="2872120" y="53207"/>
                </a:cubicBezTo>
                <a:lnTo>
                  <a:pt x="4149591" y="1321472"/>
                </a:lnTo>
                <a:cubicBezTo>
                  <a:pt x="4184380" y="1356261"/>
                  <a:pt x="4203821" y="1402816"/>
                  <a:pt x="4203821" y="1451930"/>
                </a:cubicBezTo>
                <a:lnTo>
                  <a:pt x="4203821" y="3290633"/>
                </a:lnTo>
                <a:cubicBezTo>
                  <a:pt x="4203821" y="3337701"/>
                  <a:pt x="4185403" y="3383233"/>
                  <a:pt x="4152661" y="3417511"/>
                </a:cubicBezTo>
                <a:lnTo>
                  <a:pt x="2873143" y="4752284"/>
                </a:lnTo>
                <a:cubicBezTo>
                  <a:pt x="2838354" y="4788096"/>
                  <a:pt x="2790775" y="4808560"/>
                  <a:pt x="2740638" y="4808560"/>
                </a:cubicBezTo>
                <a:lnTo>
                  <a:pt x="2297693" y="4808560"/>
                </a:lnTo>
                <a:lnTo>
                  <a:pt x="1712914" y="4808560"/>
                </a:lnTo>
                <a:lnTo>
                  <a:pt x="1463695" y="4808560"/>
                </a:lnTo>
                <a:cubicBezTo>
                  <a:pt x="1413558" y="4808560"/>
                  <a:pt x="1365979" y="4788096"/>
                  <a:pt x="1331190" y="4752284"/>
                </a:cubicBezTo>
                <a:lnTo>
                  <a:pt x="51160" y="3417511"/>
                </a:lnTo>
                <a:cubicBezTo>
                  <a:pt x="18418" y="3383233"/>
                  <a:pt x="0" y="3338212"/>
                  <a:pt x="0" y="3290633"/>
                </a:cubicBezTo>
                <a:lnTo>
                  <a:pt x="0" y="1451930"/>
                </a:lnTo>
                <a:cubicBezTo>
                  <a:pt x="0" y="1402816"/>
                  <a:pt x="19441" y="1355749"/>
                  <a:pt x="54230" y="1321472"/>
                </a:cubicBezTo>
                <a:lnTo>
                  <a:pt x="1331190" y="53207"/>
                </a:lnTo>
                <a:cubicBezTo>
                  <a:pt x="1365467" y="18929"/>
                  <a:pt x="1412023" y="0"/>
                  <a:pt x="1460625" y="0"/>
                </a:cubicBezTo>
                <a:close/>
              </a:path>
            </a:pathLst>
          </a:custGeom>
          <a:solidFill>
            <a:schemeClr val="bg1"/>
          </a:solidFill>
        </p:spPr>
        <p:txBody>
          <a:bodyPr wrap="square" anchor="ctr">
            <a:noAutofit/>
          </a:bodyPr>
          <a:lstStyle>
            <a:lvl1pPr marL="0" indent="0" algn="ctr">
              <a:buNone/>
              <a:defRPr b="0" i="0">
                <a:latin typeface="Girl Scout Text Book" panose="02020003000000000000" pitchFamily="18" charset="0"/>
              </a:defRPr>
            </a:lvl1pPr>
          </a:lstStyle>
          <a:p>
            <a:r>
              <a:rPr lang="en-US"/>
              <a:t>Click icon to add image</a:t>
            </a:r>
          </a:p>
        </p:txBody>
      </p:sp>
    </p:spTree>
    <p:extLst>
      <p:ext uri="{BB962C8B-B14F-4D97-AF65-F5344CB8AC3E}">
        <p14:creationId xmlns:p14="http://schemas.microsoft.com/office/powerpoint/2010/main" val="18592930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4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937675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94718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lank Slide | Faded Mosaic">
    <p:bg>
      <p:bgPr>
        <a:solidFill>
          <a:schemeClr val="accent1"/>
        </a:solidFill>
        <a:effectLst/>
      </p:bgPr>
    </p:bg>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35" name="Text Placeholder 46">
            <a:extLst>
              <a:ext uri="{FF2B5EF4-FFF2-40B4-BE49-F238E27FC236}">
                <a16:creationId xmlns:a16="http://schemas.microsoft.com/office/drawing/2014/main" id="{4251B904-3DD3-3D47-BBD7-1D4AFE49FA83}"/>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36" name="Footer Placeholder 4">
            <a:extLst>
              <a:ext uri="{FF2B5EF4-FFF2-40B4-BE49-F238E27FC236}">
                <a16:creationId xmlns:a16="http://schemas.microsoft.com/office/drawing/2014/main" id="{E000646E-66C1-D94F-AE64-70359E5E2329}"/>
              </a:ext>
            </a:extLst>
          </p:cNvPr>
          <p:cNvSpPr>
            <a:spLocks noGrp="1"/>
          </p:cNvSpPr>
          <p:nvPr>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5469380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8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12677632-96EF-2842-ACD8-D5A97A513A90}"/>
              </a:ext>
            </a:extLst>
          </p:cNvPr>
          <p:cNvSpPr>
            <a:spLocks noChangeAspect="1"/>
          </p:cNvSpPr>
          <p:nvPr userDrawn="1"/>
        </p:nvSpPr>
        <p:spPr>
          <a:xfrm>
            <a:off x="394094" y="361950"/>
            <a:ext cx="8355812" cy="4572000"/>
          </a:xfrm>
          <a:custGeom>
            <a:avLst/>
            <a:gdLst>
              <a:gd name="connsiteX0" fmla="*/ 9096926 w 11734801"/>
              <a:gd name="connsiteY0" fmla="*/ 0 h 6420861"/>
              <a:gd name="connsiteX1" fmla="*/ 9735042 w 11734801"/>
              <a:gd name="connsiteY1" fmla="*/ 0 h 6420861"/>
              <a:gd name="connsiteX2" fmla="*/ 9938308 w 11734801"/>
              <a:gd name="connsiteY2" fmla="*/ 84206 h 6420861"/>
              <a:gd name="connsiteX3" fmla="*/ 11650473 w 11734801"/>
              <a:gd name="connsiteY3" fmla="*/ 1796372 h 6420861"/>
              <a:gd name="connsiteX4" fmla="*/ 11734801 w 11734801"/>
              <a:gd name="connsiteY4" fmla="*/ 1999637 h 6420861"/>
              <a:gd name="connsiteX5" fmla="*/ 11734801 w 11734801"/>
              <a:gd name="connsiteY5" fmla="*/ 4421224 h 6420861"/>
              <a:gd name="connsiteX6" fmla="*/ 11650594 w 11734801"/>
              <a:gd name="connsiteY6" fmla="*/ 4624490 h 6420861"/>
              <a:gd name="connsiteX7" fmla="*/ 9938430 w 11734801"/>
              <a:gd name="connsiteY7" fmla="*/ 6336654 h 6420861"/>
              <a:gd name="connsiteX8" fmla="*/ 9735165 w 11734801"/>
              <a:gd name="connsiteY8" fmla="*/ 6420861 h 6420861"/>
              <a:gd name="connsiteX9" fmla="*/ 9386778 w 11734801"/>
              <a:gd name="connsiteY9" fmla="*/ 6420861 h 6420861"/>
              <a:gd name="connsiteX10" fmla="*/ 9096926 w 11734801"/>
              <a:gd name="connsiteY10" fmla="*/ 6420861 h 6420861"/>
              <a:gd name="connsiteX11" fmla="*/ 2398093 w 11734801"/>
              <a:gd name="connsiteY11" fmla="*/ 6420861 h 6420861"/>
              <a:gd name="connsiteX12" fmla="*/ 2348025 w 11734801"/>
              <a:gd name="connsiteY12" fmla="*/ 6420861 h 6420861"/>
              <a:gd name="connsiteX13" fmla="*/ 1817799 w 11734801"/>
              <a:gd name="connsiteY13" fmla="*/ 6420861 h 6420861"/>
              <a:gd name="connsiteX14" fmla="*/ 1633011 w 11734801"/>
              <a:gd name="connsiteY14" fmla="*/ 6336654 h 6420861"/>
              <a:gd name="connsiteX15" fmla="*/ 76497 w 11734801"/>
              <a:gd name="connsiteY15" fmla="*/ 4624490 h 6420861"/>
              <a:gd name="connsiteX16" fmla="*/ 0 w 11734801"/>
              <a:gd name="connsiteY16" fmla="*/ 4421224 h 6420861"/>
              <a:gd name="connsiteX17" fmla="*/ 0 w 11734801"/>
              <a:gd name="connsiteY17" fmla="*/ 1999637 h 6420861"/>
              <a:gd name="connsiteX18" fmla="*/ 76497 w 11734801"/>
              <a:gd name="connsiteY18" fmla="*/ 1796372 h 6420861"/>
              <a:gd name="connsiteX19" fmla="*/ 1633011 w 11734801"/>
              <a:gd name="connsiteY19" fmla="*/ 84206 h 6420861"/>
              <a:gd name="connsiteX20" fmla="*/ 1817799 w 11734801"/>
              <a:gd name="connsiteY20" fmla="*/ 0 h 6420861"/>
              <a:gd name="connsiteX21" fmla="*/ 2348025 w 11734801"/>
              <a:gd name="connsiteY21" fmla="*/ 0 h 6420861"/>
              <a:gd name="connsiteX22" fmla="*/ 2398093 w 11734801"/>
              <a:gd name="connsiteY22" fmla="*/ 0 h 6420861"/>
              <a:gd name="connsiteX23" fmla="*/ 9096926 w 11734801"/>
              <a:gd name="connsiteY23" fmla="*/ 0 h 64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734801" h="6420861">
                <a:moveTo>
                  <a:pt x="9096926" y="0"/>
                </a:moveTo>
                <a:lnTo>
                  <a:pt x="9735042" y="0"/>
                </a:lnTo>
                <a:cubicBezTo>
                  <a:pt x="9811285" y="4"/>
                  <a:pt x="9884403" y="30294"/>
                  <a:pt x="9938308" y="84206"/>
                </a:cubicBezTo>
                <a:lnTo>
                  <a:pt x="11650473" y="1796372"/>
                </a:lnTo>
                <a:cubicBezTo>
                  <a:pt x="11704457" y="1850247"/>
                  <a:pt x="11734801" y="1923377"/>
                  <a:pt x="11734801" y="1999637"/>
                </a:cubicBezTo>
                <a:lnTo>
                  <a:pt x="11734801" y="4421224"/>
                </a:lnTo>
                <a:cubicBezTo>
                  <a:pt x="11734801" y="4497467"/>
                  <a:pt x="11704518" y="4570584"/>
                  <a:pt x="11650594" y="4624490"/>
                </a:cubicBezTo>
                <a:lnTo>
                  <a:pt x="9938430" y="6336654"/>
                </a:lnTo>
                <a:cubicBezTo>
                  <a:pt x="9884524" y="6390578"/>
                  <a:pt x="9811407" y="6420861"/>
                  <a:pt x="9735165" y="6420861"/>
                </a:cubicBezTo>
                <a:lnTo>
                  <a:pt x="9386778" y="6420861"/>
                </a:lnTo>
                <a:lnTo>
                  <a:pt x="9096926" y="6420861"/>
                </a:lnTo>
                <a:lnTo>
                  <a:pt x="2398093" y="6420861"/>
                </a:lnTo>
                <a:lnTo>
                  <a:pt x="2348025" y="6420861"/>
                </a:lnTo>
                <a:lnTo>
                  <a:pt x="1817799" y="6420861"/>
                </a:lnTo>
                <a:cubicBezTo>
                  <a:pt x="1748486" y="6420861"/>
                  <a:pt x="1682016" y="6390578"/>
                  <a:pt x="1633011" y="6336654"/>
                </a:cubicBezTo>
                <a:lnTo>
                  <a:pt x="76497" y="4624490"/>
                </a:lnTo>
                <a:cubicBezTo>
                  <a:pt x="27521" y="4570560"/>
                  <a:pt x="8" y="4497455"/>
                  <a:pt x="0" y="4421224"/>
                </a:cubicBezTo>
                <a:lnTo>
                  <a:pt x="0" y="1999637"/>
                </a:lnTo>
                <a:cubicBezTo>
                  <a:pt x="-11" y="1923407"/>
                  <a:pt x="27505" y="1850290"/>
                  <a:pt x="76497" y="1796372"/>
                </a:cubicBezTo>
                <a:lnTo>
                  <a:pt x="1633011" y="84206"/>
                </a:lnTo>
                <a:cubicBezTo>
                  <a:pt x="1682016" y="30295"/>
                  <a:pt x="1748486" y="4"/>
                  <a:pt x="1817799" y="0"/>
                </a:cubicBezTo>
                <a:lnTo>
                  <a:pt x="2348025" y="0"/>
                </a:lnTo>
                <a:lnTo>
                  <a:pt x="2398093" y="0"/>
                </a:lnTo>
                <a:lnTo>
                  <a:pt x="909692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9214361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37901719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Statement Slide - Octagon Shap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544446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9_Statement Slide - Octagon Shape">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E7D8C58A-AE62-8045-A30B-5DBC9178C3CC}"/>
              </a:ext>
            </a:extLst>
          </p:cNvPr>
          <p:cNvSpPr>
            <a:spLocks noChangeAspect="1"/>
          </p:cNvSpPr>
          <p:nvPr userDrawn="1"/>
        </p:nvSpPr>
        <p:spPr>
          <a:xfrm>
            <a:off x="383847" y="361950"/>
            <a:ext cx="8376306" cy="4572000"/>
          </a:xfrm>
          <a:custGeom>
            <a:avLst/>
            <a:gdLst>
              <a:gd name="connsiteX0" fmla="*/ 10171130 w 11726828"/>
              <a:gd name="connsiteY0" fmla="*/ 0 h 6400800"/>
              <a:gd name="connsiteX1" fmla="*/ 10690111 w 11726828"/>
              <a:gd name="connsiteY1" fmla="*/ 0 h 6400800"/>
              <a:gd name="connsiteX2" fmla="*/ 10821566 w 11726828"/>
              <a:gd name="connsiteY2" fmla="*/ 77180 h 6400800"/>
              <a:gd name="connsiteX3" fmla="*/ 11726828 w 11726828"/>
              <a:gd name="connsiteY3" fmla="*/ 3200431 h 6400800"/>
              <a:gd name="connsiteX4" fmla="*/ 10821566 w 11726828"/>
              <a:gd name="connsiteY4" fmla="*/ 6323682 h 6400800"/>
              <a:gd name="connsiteX5" fmla="*/ 10690111 w 11726828"/>
              <a:gd name="connsiteY5" fmla="*/ 6400800 h 6400800"/>
              <a:gd name="connsiteX6" fmla="*/ 10554053 w 11726828"/>
              <a:gd name="connsiteY6" fmla="*/ 6400800 h 6400800"/>
              <a:gd name="connsiteX7" fmla="*/ 10171130 w 11726828"/>
              <a:gd name="connsiteY7" fmla="*/ 6400800 h 6400800"/>
              <a:gd name="connsiteX8" fmla="*/ 1555698 w 11726828"/>
              <a:gd name="connsiteY8" fmla="*/ 6400800 h 6400800"/>
              <a:gd name="connsiteX9" fmla="*/ 1180748 w 11726828"/>
              <a:gd name="connsiteY9" fmla="*/ 6400800 h 6400800"/>
              <a:gd name="connsiteX10" fmla="*/ 1036778 w 11726828"/>
              <a:gd name="connsiteY10" fmla="*/ 6400800 h 6400800"/>
              <a:gd name="connsiteX11" fmla="*/ 905261 w 11726828"/>
              <a:gd name="connsiteY11" fmla="*/ 6323682 h 6400800"/>
              <a:gd name="connsiteX12" fmla="*/ 0 w 11726828"/>
              <a:gd name="connsiteY12" fmla="*/ 3200431 h 6400800"/>
              <a:gd name="connsiteX13" fmla="*/ 905261 w 11726828"/>
              <a:gd name="connsiteY13" fmla="*/ 77180 h 6400800"/>
              <a:gd name="connsiteX14" fmla="*/ 1036778 w 11726828"/>
              <a:gd name="connsiteY14" fmla="*/ 0 h 6400800"/>
              <a:gd name="connsiteX15" fmla="*/ 1180748 w 11726828"/>
              <a:gd name="connsiteY15" fmla="*/ 0 h 6400800"/>
              <a:gd name="connsiteX16" fmla="*/ 1555698 w 11726828"/>
              <a:gd name="connsiteY16" fmla="*/ 0 h 6400800"/>
              <a:gd name="connsiteX17" fmla="*/ 10171130 w 11726828"/>
              <a:gd name="connsiteY17" fmla="*/ 0 h 640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26828" h="6400800">
                <a:moveTo>
                  <a:pt x="10171130" y="0"/>
                </a:moveTo>
                <a:lnTo>
                  <a:pt x="10690111" y="0"/>
                </a:lnTo>
                <a:cubicBezTo>
                  <a:pt x="10730681" y="0"/>
                  <a:pt x="10778011" y="9198"/>
                  <a:pt x="10821566" y="77180"/>
                </a:cubicBezTo>
                <a:cubicBezTo>
                  <a:pt x="11422252" y="1014240"/>
                  <a:pt x="11726828" y="2065090"/>
                  <a:pt x="11726828" y="3200431"/>
                </a:cubicBezTo>
                <a:cubicBezTo>
                  <a:pt x="11726828" y="4335771"/>
                  <a:pt x="11422252" y="5386620"/>
                  <a:pt x="10821566" y="6323682"/>
                </a:cubicBezTo>
                <a:cubicBezTo>
                  <a:pt x="10778011" y="6391663"/>
                  <a:pt x="10730681" y="6400800"/>
                  <a:pt x="10690111" y="6400800"/>
                </a:cubicBezTo>
                <a:lnTo>
                  <a:pt x="10554053" y="6400800"/>
                </a:lnTo>
                <a:lnTo>
                  <a:pt x="10171130" y="6400800"/>
                </a:lnTo>
                <a:lnTo>
                  <a:pt x="1555698" y="6400800"/>
                </a:lnTo>
                <a:lnTo>
                  <a:pt x="1180748" y="6400800"/>
                </a:lnTo>
                <a:lnTo>
                  <a:pt x="1036778" y="6400800"/>
                </a:lnTo>
                <a:cubicBezTo>
                  <a:pt x="996208" y="6400800"/>
                  <a:pt x="948816" y="6391663"/>
                  <a:pt x="905261" y="6323682"/>
                </a:cubicBezTo>
                <a:cubicBezTo>
                  <a:pt x="304577" y="5386620"/>
                  <a:pt x="0" y="4335771"/>
                  <a:pt x="0" y="3200431"/>
                </a:cubicBezTo>
                <a:cubicBezTo>
                  <a:pt x="0" y="2065090"/>
                  <a:pt x="304577" y="1014240"/>
                  <a:pt x="905261" y="77180"/>
                </a:cubicBezTo>
                <a:cubicBezTo>
                  <a:pt x="948816" y="9198"/>
                  <a:pt x="996208" y="0"/>
                  <a:pt x="1036778" y="0"/>
                </a:cubicBezTo>
                <a:lnTo>
                  <a:pt x="1180748" y="0"/>
                </a:lnTo>
                <a:lnTo>
                  <a:pt x="1555698" y="0"/>
                </a:lnTo>
                <a:lnTo>
                  <a:pt x="1017113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tx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9665832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Statement Slide - Octagon Shape">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solidFill>
                  <a:schemeClr val="bg1"/>
                </a:solidFill>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1625908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6_Statement Slide - Octagon Shape">
    <p:bg>
      <p:bgPr>
        <a:solidFill>
          <a:schemeClr val="accent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9225502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0_Statement Slide - Octagon Shape">
    <p:bg>
      <p:bgPr>
        <a:solidFill>
          <a:schemeClr val="bg1"/>
        </a:solidFill>
        <a:effectLst/>
      </p:bgPr>
    </p:bg>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864FFDF-0EE1-4548-89A3-2FA0DB7F4952}"/>
              </a:ext>
            </a:extLst>
          </p:cNvPr>
          <p:cNvSpPr>
            <a:spLocks noChangeAspect="1"/>
          </p:cNvSpPr>
          <p:nvPr userDrawn="1"/>
        </p:nvSpPr>
        <p:spPr>
          <a:xfrm rot="5400000">
            <a:off x="2303032" y="-1564118"/>
            <a:ext cx="4572000" cy="8424136"/>
          </a:xfrm>
          <a:custGeom>
            <a:avLst/>
            <a:gdLst>
              <a:gd name="connsiteX0" fmla="*/ 0 w 6366241"/>
              <a:gd name="connsiteY0" fmla="*/ 5865120 h 11730113"/>
              <a:gd name="connsiteX1" fmla="*/ 1658978 w 6366241"/>
              <a:gd name="connsiteY1" fmla="*/ 141454 h 11730113"/>
              <a:gd name="connsiteX2" fmla="*/ 1899994 w 6366241"/>
              <a:gd name="connsiteY2" fmla="*/ 15 h 11730113"/>
              <a:gd name="connsiteX3" fmla="*/ 2494504 w 6366241"/>
              <a:gd name="connsiteY3" fmla="*/ 15 h 11730113"/>
              <a:gd name="connsiteX4" fmla="*/ 2494504 w 6366241"/>
              <a:gd name="connsiteY4" fmla="*/ 2 h 11730113"/>
              <a:gd name="connsiteX5" fmla="*/ 3515277 w 6366241"/>
              <a:gd name="connsiteY5" fmla="*/ 2 h 11730113"/>
              <a:gd name="connsiteX6" fmla="*/ 3515277 w 6366241"/>
              <a:gd name="connsiteY6" fmla="*/ 0 h 11730113"/>
              <a:gd name="connsiteX7" fmla="*/ 4466359 w 6366241"/>
              <a:gd name="connsiteY7" fmla="*/ 0 h 11730113"/>
              <a:gd name="connsiteX8" fmla="*/ 4707264 w 6366241"/>
              <a:gd name="connsiteY8" fmla="*/ 141441 h 11730113"/>
              <a:gd name="connsiteX9" fmla="*/ 6366241 w 6366241"/>
              <a:gd name="connsiteY9" fmla="*/ 5865107 h 11730113"/>
              <a:gd name="connsiteX10" fmla="*/ 4707264 w 6366241"/>
              <a:gd name="connsiteY10" fmla="*/ 11588773 h 11730113"/>
              <a:gd name="connsiteX11" fmla="*/ 4466359 w 6366241"/>
              <a:gd name="connsiteY11" fmla="*/ 11730100 h 11730113"/>
              <a:gd name="connsiteX12" fmla="*/ 3515277 w 6366241"/>
              <a:gd name="connsiteY12" fmla="*/ 11730100 h 11730113"/>
              <a:gd name="connsiteX13" fmla="*/ 3515277 w 6366241"/>
              <a:gd name="connsiteY13" fmla="*/ 11730094 h 11730113"/>
              <a:gd name="connsiteX14" fmla="*/ 2850966 w 6366241"/>
              <a:gd name="connsiteY14" fmla="*/ 11730094 h 11730113"/>
              <a:gd name="connsiteX15" fmla="*/ 2850966 w 6366241"/>
              <a:gd name="connsiteY15" fmla="*/ 11730113 h 11730113"/>
              <a:gd name="connsiteX16" fmla="*/ 1899994 w 6366241"/>
              <a:gd name="connsiteY16" fmla="*/ 11730113 h 11730113"/>
              <a:gd name="connsiteX17" fmla="*/ 1658978 w 6366241"/>
              <a:gd name="connsiteY17" fmla="*/ 11588786 h 11730113"/>
              <a:gd name="connsiteX18" fmla="*/ 0 w 6366241"/>
              <a:gd name="connsiteY18" fmla="*/ 5865120 h 1173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366241" h="11730113">
                <a:moveTo>
                  <a:pt x="0" y="5865120"/>
                </a:moveTo>
                <a:cubicBezTo>
                  <a:pt x="0" y="3784496"/>
                  <a:pt x="558166" y="1858710"/>
                  <a:pt x="1658978" y="141454"/>
                </a:cubicBezTo>
                <a:cubicBezTo>
                  <a:pt x="1738797" y="16870"/>
                  <a:pt x="1825647" y="15"/>
                  <a:pt x="1899994" y="15"/>
                </a:cubicBezTo>
                <a:lnTo>
                  <a:pt x="2494504" y="15"/>
                </a:lnTo>
                <a:lnTo>
                  <a:pt x="2494504" y="2"/>
                </a:lnTo>
                <a:lnTo>
                  <a:pt x="3515277" y="2"/>
                </a:lnTo>
                <a:lnTo>
                  <a:pt x="3515277" y="0"/>
                </a:lnTo>
                <a:lnTo>
                  <a:pt x="4466359" y="0"/>
                </a:lnTo>
                <a:cubicBezTo>
                  <a:pt x="4540707" y="0"/>
                  <a:pt x="4627445" y="16857"/>
                  <a:pt x="4707264" y="141441"/>
                </a:cubicBezTo>
                <a:cubicBezTo>
                  <a:pt x="5808076" y="1858697"/>
                  <a:pt x="6366241" y="3784483"/>
                  <a:pt x="6366241" y="5865107"/>
                </a:cubicBezTo>
                <a:cubicBezTo>
                  <a:pt x="6366241" y="7945730"/>
                  <a:pt x="5808076" y="9871515"/>
                  <a:pt x="4707264" y="11588773"/>
                </a:cubicBezTo>
                <a:cubicBezTo>
                  <a:pt x="4627445" y="11713354"/>
                  <a:pt x="4540707" y="11730100"/>
                  <a:pt x="4466359" y="11730100"/>
                </a:cubicBezTo>
                <a:lnTo>
                  <a:pt x="3515277" y="11730100"/>
                </a:lnTo>
                <a:lnTo>
                  <a:pt x="3515277" y="11730094"/>
                </a:lnTo>
                <a:lnTo>
                  <a:pt x="2850966" y="11730094"/>
                </a:lnTo>
                <a:lnTo>
                  <a:pt x="2850966" y="11730113"/>
                </a:lnTo>
                <a:lnTo>
                  <a:pt x="1899994" y="11730113"/>
                </a:lnTo>
                <a:cubicBezTo>
                  <a:pt x="1825646" y="11730113"/>
                  <a:pt x="1738797" y="11713367"/>
                  <a:pt x="1658978" y="11588786"/>
                </a:cubicBezTo>
                <a:cubicBezTo>
                  <a:pt x="558165" y="9871528"/>
                  <a:pt x="0" y="7945743"/>
                  <a:pt x="0" y="586512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013" b="0" i="0">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userDrawn="1">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 name="Footer Placeholder 4">
            <a:extLst>
              <a:ext uri="{FF2B5EF4-FFF2-40B4-BE49-F238E27FC236}">
                <a16:creationId xmlns:a16="http://schemas.microsoft.com/office/drawing/2014/main" id="{F997FB8B-39FD-814E-99F6-55C239257F6E}"/>
              </a:ext>
            </a:extLst>
          </p:cNvPr>
          <p:cNvSpPr>
            <a:spLocks noGrp="1"/>
          </p:cNvSpPr>
          <p:nvPr userDrawn="1">
            <p:ph type="ftr" sz="quarter" idx="3"/>
          </p:nvPr>
        </p:nvSpPr>
        <p:spPr>
          <a:xfrm>
            <a:off x="171449" y="4989412"/>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sz="450" b="0" i="0">
                <a:solidFill>
                  <a:schemeClr val="tx1"/>
                </a:solidFill>
                <a:latin typeface="Girl Scout Text Book" panose="02020003000000000000" pitchFamily="18" charset="0"/>
              </a:defRPr>
            </a:lvl1pPr>
          </a:lstStyle>
          <a:p>
            <a:r>
              <a:rPr lang="en-US"/>
              <a:t>©2021 Girl Scouts of the USA. All Rights Reserved.  Not for public distribution.</a:t>
            </a:r>
          </a:p>
        </p:txBody>
      </p:sp>
      <p:sp>
        <p:nvSpPr>
          <p:cNvPr id="2" name="TextBox 1">
            <a:extLst>
              <a:ext uri="{FF2B5EF4-FFF2-40B4-BE49-F238E27FC236}">
                <a16:creationId xmlns:a16="http://schemas.microsoft.com/office/drawing/2014/main" id="{C4F81B50-890C-D341-BB8E-A1A2BBD86E0E}"/>
              </a:ext>
            </a:extLst>
          </p:cNvPr>
          <p:cNvSpPr txBox="1"/>
          <p:nvPr userDrawn="1"/>
        </p:nvSpPr>
        <p:spPr>
          <a:xfrm>
            <a:off x="9290198" y="446567"/>
            <a:ext cx="0" cy="0"/>
          </a:xfrm>
          <a:prstGeom prst="rect">
            <a:avLst/>
          </a:prstGeom>
          <a:noFill/>
          <a:ln>
            <a:noFill/>
          </a:ln>
        </p:spPr>
        <p:txBody>
          <a:bodyPr vert="horz" wrap="none" lIns="68580" tIns="34290" rIns="68580" bIns="34290" rtlCol="0" anchor="ctr">
            <a:noAutofit/>
          </a:bodyPr>
          <a:lstStyle/>
          <a:p>
            <a:pPr algn="l"/>
            <a:endParaRPr lang="en-US" sz="1013" b="0" i="0">
              <a:latin typeface="Girl Scout Display Light" panose="02020003000000000000" pitchFamily="18" charset="0"/>
            </a:endParaRPr>
          </a:p>
        </p:txBody>
      </p:sp>
      <p:sp>
        <p:nvSpPr>
          <p:cNvPr id="11" name="Text Placeholder 46">
            <a:extLst>
              <a:ext uri="{FF2B5EF4-FFF2-40B4-BE49-F238E27FC236}">
                <a16:creationId xmlns:a16="http://schemas.microsoft.com/office/drawing/2014/main" id="{5C4A3A83-A37A-0947-981A-C1360B046A0A}"/>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5" name="Title 5">
            <a:extLst>
              <a:ext uri="{FF2B5EF4-FFF2-40B4-BE49-F238E27FC236}">
                <a16:creationId xmlns:a16="http://schemas.microsoft.com/office/drawing/2014/main" id="{96E84429-496C-B24C-A697-06D99AFB2869}"/>
              </a:ext>
            </a:extLst>
          </p:cNvPr>
          <p:cNvSpPr>
            <a:spLocks noGrp="1"/>
          </p:cNvSpPr>
          <p:nvPr>
            <p:ph type="title" hasCustomPrompt="1"/>
          </p:nvPr>
        </p:nvSpPr>
        <p:spPr>
          <a:xfrm>
            <a:off x="257175" y="1533121"/>
            <a:ext cx="8629650" cy="2077261"/>
          </a:xfrm>
        </p:spPr>
        <p:txBody>
          <a:bodyPr lIns="182880" rIns="182880" anchor="ctr"/>
          <a:lstStyle>
            <a:lvl1pPr marL="0" marR="0" indent="0" algn="ctr" defTabSz="685783" rtl="0" eaLnBrk="1" fontAlgn="auto" latinLnBrk="0" hangingPunct="1">
              <a:lnSpc>
                <a:spcPct val="90000"/>
              </a:lnSpc>
              <a:spcBef>
                <a:spcPct val="0"/>
              </a:spcBef>
              <a:spcAft>
                <a:spcPts val="0"/>
              </a:spcAft>
              <a:buClrTx/>
              <a:buSzTx/>
              <a:buFontTx/>
              <a:buNone/>
              <a:tabLst/>
              <a:defRPr lang="en-US" sz="2400" b="0" i="0" smtClean="0">
                <a:effectLst/>
                <a:latin typeface="Girl Scout Display Light" panose="02020003000000000000" pitchFamily="18" charset="0"/>
              </a:defRPr>
            </a:lvl1pPr>
          </a:lstStyle>
          <a:p>
            <a:r>
              <a:rPr lang="en-US"/>
              <a:t>Type here to enter text.</a:t>
            </a:r>
            <a:br>
              <a:rPr lang="en-US"/>
            </a:br>
            <a:r>
              <a:rPr lang="en-US"/>
              <a:t>Sed </a:t>
            </a:r>
            <a:r>
              <a:rPr lang="en-US" err="1"/>
              <a:t>ut</a:t>
            </a:r>
            <a:r>
              <a:rPr lang="en-US"/>
              <a:t> </a:t>
            </a:r>
            <a:r>
              <a:rPr lang="en-US" err="1"/>
              <a:t>perspiciatis</a:t>
            </a:r>
            <a:r>
              <a:rPr lang="en-US"/>
              <a:t> </a:t>
            </a:r>
            <a:r>
              <a:rPr lang="en-US" err="1"/>
              <a:t>unde</a:t>
            </a:r>
            <a:r>
              <a:rPr lang="en-US"/>
              <a:t> </a:t>
            </a:r>
            <a:r>
              <a:rPr lang="en-US" err="1"/>
              <a:t>omnis</a:t>
            </a:r>
            <a:r>
              <a:rPr lang="en-US"/>
              <a:t> </a:t>
            </a:r>
            <a:r>
              <a:rPr lang="en-US" err="1"/>
              <a:t>iste</a:t>
            </a:r>
            <a:r>
              <a:rPr lang="en-US"/>
              <a:t> </a:t>
            </a:r>
            <a:r>
              <a:rPr lang="en-US" err="1"/>
              <a:t>natus</a:t>
            </a:r>
            <a:r>
              <a:rPr lang="en-US"/>
              <a:t> </a:t>
            </a:r>
            <a:br>
              <a:rPr lang="en-US"/>
            </a:br>
            <a:r>
              <a:rPr lang="en-US"/>
              <a:t>error sit </a:t>
            </a:r>
            <a:r>
              <a:rPr lang="en-US" err="1"/>
              <a:t>voluptatem</a:t>
            </a:r>
            <a:r>
              <a:rPr lang="en-US"/>
              <a:t> </a:t>
            </a:r>
            <a:r>
              <a:rPr lang="en-US" err="1"/>
              <a:t>accusantium</a:t>
            </a:r>
            <a:r>
              <a:rPr lang="en-US"/>
              <a:t> </a:t>
            </a:r>
            <a:r>
              <a:rPr lang="en-US" err="1"/>
              <a:t>doloremque</a:t>
            </a:r>
            <a:r>
              <a:rPr lang="en-US"/>
              <a:t>.</a:t>
            </a:r>
          </a:p>
        </p:txBody>
      </p:sp>
    </p:spTree>
    <p:extLst>
      <p:ext uri="{BB962C8B-B14F-4D97-AF65-F5344CB8AC3E}">
        <p14:creationId xmlns:p14="http://schemas.microsoft.com/office/powerpoint/2010/main" val="23606615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
        <p:nvSpPr>
          <p:cNvPr id="13" name="Text Placeholder 65">
            <a:extLst>
              <a:ext uri="{FF2B5EF4-FFF2-40B4-BE49-F238E27FC236}">
                <a16:creationId xmlns:a16="http://schemas.microsoft.com/office/drawing/2014/main" id="{B1316E65-31D2-4249-88FB-626A09E7F6E9}"/>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2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ext Only Slide | Vertical Split-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61033C2-BFC9-3944-9A8D-09C0DE3E47DB}"/>
              </a:ext>
            </a:extLst>
          </p:cNvPr>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4743450" y="685800"/>
            <a:ext cx="4210050" cy="3771900"/>
          </a:xfrm>
        </p:spPr>
        <p:txBody>
          <a:bodyPr anchor="ctr">
            <a:normAutofit/>
          </a:bodyPr>
          <a:lstStyle>
            <a:lvl1pPr marL="0" indent="0" algn="ctr">
              <a:lnSpc>
                <a:spcPct val="100000"/>
              </a:lnSpc>
              <a:buNone/>
              <a:defRPr sz="1800" b="0" i="0">
                <a:solidFill>
                  <a:schemeClr val="tx1"/>
                </a:solidFill>
                <a:latin typeface="Girl Scout Text Book" panose="02020003000000000000" pitchFamily="18" charset="0"/>
              </a:defRPr>
            </a:lvl1pPr>
            <a:lvl2pPr algn="ctr">
              <a:lnSpc>
                <a:spcPct val="100000"/>
              </a:lnSpc>
              <a:defRPr sz="1800" b="0" i="0">
                <a:solidFill>
                  <a:schemeClr val="tx1"/>
                </a:solidFill>
                <a:latin typeface="Girl Scout Text Book" panose="02020003000000000000" pitchFamily="18" charset="0"/>
              </a:defRPr>
            </a:lvl2pPr>
            <a:lvl3pPr algn="ctr">
              <a:lnSpc>
                <a:spcPct val="100000"/>
              </a:lnSpc>
              <a:defRPr sz="1800" b="0" i="0">
                <a:solidFill>
                  <a:schemeClr val="tx1"/>
                </a:solidFill>
                <a:latin typeface="Girl Scout Text Book" panose="02020003000000000000" pitchFamily="18" charset="0"/>
              </a:defRPr>
            </a:lvl3pPr>
            <a:lvl4pPr algn="ctr">
              <a:lnSpc>
                <a:spcPct val="100000"/>
              </a:lnSpc>
              <a:defRPr sz="1800" b="0" i="0">
                <a:solidFill>
                  <a:schemeClr val="tx1"/>
                </a:solidFill>
                <a:latin typeface="Girl Scout Text Book" panose="02020003000000000000" pitchFamily="18" charset="0"/>
              </a:defRPr>
            </a:lvl4pPr>
            <a:lvl5pPr algn="ctr">
              <a:lnSpc>
                <a:spcPct val="100000"/>
              </a:lnSpc>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lvl1pPr>
              <a:defRPr>
                <a:solidFill>
                  <a:schemeClr val="tx1"/>
                </a:solidFill>
              </a:defRPr>
            </a:lvl1p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685800"/>
            <a:ext cx="4239469" cy="3771900"/>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1" name="Text Placeholder 46">
            <a:extLst>
              <a:ext uri="{FF2B5EF4-FFF2-40B4-BE49-F238E27FC236}">
                <a16:creationId xmlns:a16="http://schemas.microsoft.com/office/drawing/2014/main" id="{90530594-3291-D546-979F-F6FEDB82D3FA}"/>
              </a:ext>
            </a:extLst>
          </p:cNvPr>
          <p:cNvSpPr>
            <a:spLocks noGrp="1"/>
          </p:cNvSpPr>
          <p:nvPr>
            <p:ph type="body" sz="quarter" idx="20" hasCustomPrompt="1"/>
          </p:nvPr>
        </p:nvSpPr>
        <p:spPr>
          <a:xfrm>
            <a:off x="190501" y="0"/>
            <a:ext cx="4229100" cy="257176"/>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7365904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Only Slide | Horizontal Split-1">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A1A83D2-79D7-5B49-9040-02CA8BB752AA}"/>
              </a:ext>
            </a:extLst>
          </p:cNvPr>
          <p:cNvSpPr/>
          <p:nvPr userDrawn="1"/>
        </p:nvSpPr>
        <p:spPr>
          <a:xfrm>
            <a:off x="0" y="0"/>
            <a:ext cx="9144000" cy="2571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b="0" i="0">
              <a:solidFill>
                <a:schemeClr val="bg1"/>
              </a:solidFill>
              <a:latin typeface="Girl Scout Display Light" panose="02020003000000000000" pitchFamily="18" charset="0"/>
            </a:endParaRPr>
          </a:p>
        </p:txBody>
      </p:sp>
      <p:sp>
        <p:nvSpPr>
          <p:cNvPr id="7" name="Slide Number Placeholder 6">
            <a:extLst>
              <a:ext uri="{FF2B5EF4-FFF2-40B4-BE49-F238E27FC236}">
                <a16:creationId xmlns:a16="http://schemas.microsoft.com/office/drawing/2014/main" id="{830D97D4-FA4C-1741-8CE0-31EA178DE6D3}"/>
              </a:ext>
            </a:extLst>
          </p:cNvPr>
          <p:cNvSpPr>
            <a:spLocks noGrp="1"/>
          </p:cNvSpPr>
          <p:nvPr>
            <p:ph type="sldNum" sz="quarter" idx="12"/>
          </p:nvPr>
        </p:nvSpPr>
        <p:spPr/>
        <p:txBody>
          <a:bodyPr/>
          <a:lstStyle>
            <a:lvl1pPr>
              <a:defRPr>
                <a:solidFill>
                  <a:schemeClr val="tx1"/>
                </a:solidFill>
              </a:defRPr>
            </a:lvl1pPr>
          </a:lstStyle>
          <a:p>
            <a:fld id="{7691CCDB-B024-8747-B233-CAD1CBC7A901}" type="slidenum">
              <a:rPr lang="en-US" smtClean="0"/>
              <a:pPr/>
              <a:t>‹#›</a:t>
            </a:fld>
            <a:endParaRPr lang="en-US"/>
          </a:p>
        </p:txBody>
      </p:sp>
      <p:sp>
        <p:nvSpPr>
          <p:cNvPr id="81" name="Text Placeholder 65">
            <a:extLst>
              <a:ext uri="{FF2B5EF4-FFF2-40B4-BE49-F238E27FC236}">
                <a16:creationId xmlns:a16="http://schemas.microsoft.com/office/drawing/2014/main" id="{5C4F27EF-C6A7-8745-8CA0-9B977435F8A4}"/>
              </a:ext>
            </a:extLst>
          </p:cNvPr>
          <p:cNvSpPr>
            <a:spLocks noGrp="1"/>
          </p:cNvSpPr>
          <p:nvPr>
            <p:ph type="body" sz="quarter" idx="14" hasCustomPrompt="1"/>
          </p:nvPr>
        </p:nvSpPr>
        <p:spPr>
          <a:xfrm>
            <a:off x="190500" y="2665312"/>
            <a:ext cx="8763000" cy="2306738"/>
          </a:xfrm>
        </p:spPr>
        <p:txBody>
          <a:bodyPr anchor="ctr">
            <a:normAutofit/>
          </a:bodyPr>
          <a:lstStyle>
            <a:lvl1pPr marL="0" indent="0" algn="ctr">
              <a:buNone/>
              <a:defRPr sz="1800" b="0" i="0">
                <a:solidFill>
                  <a:schemeClr val="tx1"/>
                </a:solidFill>
                <a:latin typeface="Girl Scout Text Book" panose="02020003000000000000" pitchFamily="18" charset="0"/>
              </a:defRPr>
            </a:lvl1pPr>
            <a:lvl2pPr algn="ctr">
              <a:defRPr sz="1800" b="0" i="0">
                <a:solidFill>
                  <a:schemeClr val="tx1"/>
                </a:solidFill>
                <a:latin typeface="Girl Scout Text Book" panose="02020003000000000000" pitchFamily="18" charset="0"/>
              </a:defRPr>
            </a:lvl2pPr>
            <a:lvl3pPr algn="ctr">
              <a:defRPr sz="1800" b="0" i="0">
                <a:solidFill>
                  <a:schemeClr val="tx1"/>
                </a:solidFill>
                <a:latin typeface="Girl Scout Text Book" panose="02020003000000000000" pitchFamily="18" charset="0"/>
              </a:defRPr>
            </a:lvl3pPr>
            <a:lvl4pPr algn="ctr">
              <a:defRPr sz="1800" b="0" i="0">
                <a:solidFill>
                  <a:schemeClr val="tx1"/>
                </a:solidFill>
                <a:latin typeface="Girl Scout Text Book" panose="02020003000000000000" pitchFamily="18" charset="0"/>
              </a:defRPr>
            </a:lvl4pPr>
            <a:lvl5pPr algn="ctr">
              <a:defRPr sz="1800" b="0" i="0">
                <a:solidFill>
                  <a:schemeClr val="tx1"/>
                </a:solidFill>
                <a:latin typeface="Girl Scout Text Book" panose="02020003000000000000" pitchFamily="18" charset="0"/>
              </a:defRPr>
            </a:lvl5pPr>
          </a:lstStyle>
          <a:p>
            <a:pPr lvl="0"/>
            <a:r>
              <a:rPr lang="en-US"/>
              <a:t>Paragraph </a:t>
            </a:r>
            <a:r>
              <a:rPr lang="en-US" err="1"/>
              <a:t>Subheader</a:t>
            </a:r>
            <a:endParaRPr lang="en-US"/>
          </a:p>
          <a:p>
            <a:pPr lvl="1"/>
            <a:r>
              <a:rPr lang="en-US"/>
              <a:t>Second level</a:t>
            </a:r>
          </a:p>
          <a:p>
            <a:pPr lvl="2"/>
            <a:r>
              <a:rPr lang="en-US"/>
              <a:t>Third level</a:t>
            </a:r>
          </a:p>
          <a:p>
            <a:pPr lvl="3"/>
            <a:r>
              <a:rPr lang="en-US"/>
              <a:t>Fourth level</a:t>
            </a:r>
          </a:p>
          <a:p>
            <a:pPr lvl="4"/>
            <a:r>
              <a:rPr lang="en-US"/>
              <a:t>Fifth level</a:t>
            </a:r>
          </a:p>
        </p:txBody>
      </p:sp>
      <p:sp>
        <p:nvSpPr>
          <p:cNvPr id="84" name="Footer Placeholder 83">
            <a:extLst>
              <a:ext uri="{FF2B5EF4-FFF2-40B4-BE49-F238E27FC236}">
                <a16:creationId xmlns:a16="http://schemas.microsoft.com/office/drawing/2014/main" id="{E0BB6FCB-50C1-F442-B51B-1E4F33EA7E67}"/>
              </a:ext>
            </a:extLst>
          </p:cNvPr>
          <p:cNvSpPr>
            <a:spLocks noGrp="1"/>
          </p:cNvSpPr>
          <p:nvPr>
            <p:ph type="ftr" sz="quarter" idx="17"/>
          </p:nvPr>
        </p:nvSpPr>
        <p:spPr/>
        <p:txBody>
          <a:bodyPr/>
          <a:lstStyle/>
          <a:p>
            <a:r>
              <a:rPr lang="en-US"/>
              <a:t>©2021 Girl Scouts of the USA. All Rights Reserved.  Not for public distribution.</a:t>
            </a:r>
          </a:p>
        </p:txBody>
      </p:sp>
      <p:sp>
        <p:nvSpPr>
          <p:cNvPr id="10" name="Title 5">
            <a:extLst>
              <a:ext uri="{FF2B5EF4-FFF2-40B4-BE49-F238E27FC236}">
                <a16:creationId xmlns:a16="http://schemas.microsoft.com/office/drawing/2014/main" id="{D969DEC3-AE13-954A-B4A5-016AA7947A54}"/>
              </a:ext>
            </a:extLst>
          </p:cNvPr>
          <p:cNvSpPr>
            <a:spLocks noGrp="1"/>
          </p:cNvSpPr>
          <p:nvPr>
            <p:ph type="title" hasCustomPrompt="1"/>
          </p:nvPr>
        </p:nvSpPr>
        <p:spPr>
          <a:xfrm>
            <a:off x="180131" y="361950"/>
            <a:ext cx="8773369" cy="2115032"/>
          </a:xfrm>
        </p:spPr>
        <p:txBody>
          <a:bodyPr anchor="ctr"/>
          <a:lstStyle>
            <a:lvl1pPr algn="ctr">
              <a:defRPr sz="2400" b="0" i="0">
                <a:solidFill>
                  <a:schemeClr val="tx1"/>
                </a:solidFill>
                <a:latin typeface="Girl Scout Display Light" panose="02020003000000000000" pitchFamily="18" charset="0"/>
              </a:defRPr>
            </a:lvl1pPr>
          </a:lstStyle>
          <a:p>
            <a:r>
              <a:rPr lang="en-US"/>
              <a:t>Type Here to Enter a Single Line Slide Header.</a:t>
            </a:r>
          </a:p>
        </p:txBody>
      </p:sp>
      <p:sp>
        <p:nvSpPr>
          <p:cNvPr id="12" name="Text Placeholder 46">
            <a:extLst>
              <a:ext uri="{FF2B5EF4-FFF2-40B4-BE49-F238E27FC236}">
                <a16:creationId xmlns:a16="http://schemas.microsoft.com/office/drawing/2014/main" id="{BB5F5F65-411D-BC40-B7A8-14B18450E0D7}"/>
              </a:ext>
            </a:extLst>
          </p:cNvPr>
          <p:cNvSpPr>
            <a:spLocks noGrp="1"/>
          </p:cNvSpPr>
          <p:nvPr>
            <p:ph type="body" sz="quarter" idx="20" hasCustomPrompt="1"/>
          </p:nvPr>
        </p:nvSpPr>
        <p:spPr>
          <a:xfrm>
            <a:off x="190500" y="-1"/>
            <a:ext cx="8809781" cy="257175"/>
          </a:xfrm>
        </p:spPr>
        <p:txBody>
          <a:bodyPr anchor="b">
            <a:noAutofit/>
          </a:bodyPr>
          <a:lstStyle>
            <a:lvl1pPr marL="0" indent="0">
              <a:lnSpc>
                <a:spcPct val="100000"/>
              </a:lnSpc>
              <a:buNone/>
              <a:defRPr sz="1000" b="0" i="0">
                <a:solidFill>
                  <a:schemeClr val="tx1"/>
                </a:solidFill>
                <a:latin typeface="Girl Scout Text Book" panose="02020003000000000000" pitchFamily="18" charset="0"/>
              </a:defRPr>
            </a:lvl1pPr>
          </a:lstStyle>
          <a:p>
            <a:pPr lvl="0"/>
            <a:r>
              <a:rPr lang="en-US"/>
              <a:t>Type here to enter the presentation section name.</a:t>
            </a:r>
          </a:p>
        </p:txBody>
      </p:sp>
    </p:spTree>
    <p:extLst>
      <p:ext uri="{BB962C8B-B14F-4D97-AF65-F5344CB8AC3E}">
        <p14:creationId xmlns:p14="http://schemas.microsoft.com/office/powerpoint/2010/main" val="22901528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7.xml"/><Relationship Id="rId18" Type="http://schemas.openxmlformats.org/officeDocument/2006/relationships/slideLayout" Target="../slideLayouts/slideLayout52.xml"/><Relationship Id="rId26" Type="http://schemas.openxmlformats.org/officeDocument/2006/relationships/slideLayout" Target="../slideLayouts/slideLayout60.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34" Type="http://schemas.openxmlformats.org/officeDocument/2006/relationships/slideLayout" Target="../slideLayouts/slideLayout68.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slideLayout" Target="../slideLayouts/slideLayout59.xml"/><Relationship Id="rId33" Type="http://schemas.openxmlformats.org/officeDocument/2006/relationships/slideLayout" Target="../slideLayouts/slideLayout67.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29" Type="http://schemas.openxmlformats.org/officeDocument/2006/relationships/slideLayout" Target="../slideLayouts/slideLayout63.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slideLayout" Target="../slideLayouts/slideLayout58.xml"/><Relationship Id="rId32" Type="http://schemas.openxmlformats.org/officeDocument/2006/relationships/slideLayout" Target="../slideLayouts/slideLayout66.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28" Type="http://schemas.openxmlformats.org/officeDocument/2006/relationships/slideLayout" Target="../slideLayouts/slideLayout62.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31" Type="http://schemas.openxmlformats.org/officeDocument/2006/relationships/slideLayout" Target="../slideLayouts/slideLayout65.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 Id="rId27" Type="http://schemas.openxmlformats.org/officeDocument/2006/relationships/slideLayout" Target="../slideLayouts/slideLayout61.xml"/><Relationship Id="rId30" Type="http://schemas.openxmlformats.org/officeDocument/2006/relationships/slideLayout" Target="../slideLayouts/slideLayout64.xml"/><Relationship Id="rId35" Type="http://schemas.openxmlformats.org/officeDocument/2006/relationships/theme" Target="../theme/theme2.xml"/><Relationship Id="rId8"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theme" Target="../theme/theme3.xml"/><Relationship Id="rId8" Type="http://schemas.openxmlformats.org/officeDocument/2006/relationships/slideLayout" Target="../slideLayouts/slideLayout76.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5.xml"/><Relationship Id="rId18" Type="http://schemas.openxmlformats.org/officeDocument/2006/relationships/slideLayout" Target="../slideLayouts/slideLayout120.xml"/><Relationship Id="rId26" Type="http://schemas.openxmlformats.org/officeDocument/2006/relationships/slideLayout" Target="../slideLayouts/slideLayout128.xml"/><Relationship Id="rId3" Type="http://schemas.openxmlformats.org/officeDocument/2006/relationships/slideLayout" Target="../slideLayouts/slideLayout105.xml"/><Relationship Id="rId21" Type="http://schemas.openxmlformats.org/officeDocument/2006/relationships/slideLayout" Target="../slideLayouts/slideLayout123.xml"/><Relationship Id="rId34" Type="http://schemas.openxmlformats.org/officeDocument/2006/relationships/slideLayout" Target="../slideLayouts/slideLayout136.xml"/><Relationship Id="rId7" Type="http://schemas.openxmlformats.org/officeDocument/2006/relationships/slideLayout" Target="../slideLayouts/slideLayout109.xml"/><Relationship Id="rId12" Type="http://schemas.openxmlformats.org/officeDocument/2006/relationships/slideLayout" Target="../slideLayouts/slideLayout114.xml"/><Relationship Id="rId17" Type="http://schemas.openxmlformats.org/officeDocument/2006/relationships/slideLayout" Target="../slideLayouts/slideLayout119.xml"/><Relationship Id="rId25" Type="http://schemas.openxmlformats.org/officeDocument/2006/relationships/slideLayout" Target="../slideLayouts/slideLayout127.xml"/><Relationship Id="rId33" Type="http://schemas.openxmlformats.org/officeDocument/2006/relationships/slideLayout" Target="../slideLayouts/slideLayout135.xml"/><Relationship Id="rId2" Type="http://schemas.openxmlformats.org/officeDocument/2006/relationships/slideLayout" Target="../slideLayouts/slideLayout104.xml"/><Relationship Id="rId16" Type="http://schemas.openxmlformats.org/officeDocument/2006/relationships/slideLayout" Target="../slideLayouts/slideLayout118.xml"/><Relationship Id="rId20" Type="http://schemas.openxmlformats.org/officeDocument/2006/relationships/slideLayout" Target="../slideLayouts/slideLayout122.xml"/><Relationship Id="rId29" Type="http://schemas.openxmlformats.org/officeDocument/2006/relationships/slideLayout" Target="../slideLayouts/slideLayout131.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24" Type="http://schemas.openxmlformats.org/officeDocument/2006/relationships/slideLayout" Target="../slideLayouts/slideLayout126.xml"/><Relationship Id="rId32" Type="http://schemas.openxmlformats.org/officeDocument/2006/relationships/slideLayout" Target="../slideLayouts/slideLayout134.xml"/><Relationship Id="rId5" Type="http://schemas.openxmlformats.org/officeDocument/2006/relationships/slideLayout" Target="../slideLayouts/slideLayout107.xml"/><Relationship Id="rId15" Type="http://schemas.openxmlformats.org/officeDocument/2006/relationships/slideLayout" Target="../slideLayouts/slideLayout117.xml"/><Relationship Id="rId23" Type="http://schemas.openxmlformats.org/officeDocument/2006/relationships/slideLayout" Target="../slideLayouts/slideLayout125.xml"/><Relationship Id="rId28" Type="http://schemas.openxmlformats.org/officeDocument/2006/relationships/slideLayout" Target="../slideLayouts/slideLayout130.xml"/><Relationship Id="rId10" Type="http://schemas.openxmlformats.org/officeDocument/2006/relationships/slideLayout" Target="../slideLayouts/slideLayout112.xml"/><Relationship Id="rId19" Type="http://schemas.openxmlformats.org/officeDocument/2006/relationships/slideLayout" Target="../slideLayouts/slideLayout121.xml"/><Relationship Id="rId31" Type="http://schemas.openxmlformats.org/officeDocument/2006/relationships/slideLayout" Target="../slideLayouts/slideLayout133.xml"/><Relationship Id="rId4" Type="http://schemas.openxmlformats.org/officeDocument/2006/relationships/slideLayout" Target="../slideLayouts/slideLayout106.xml"/><Relationship Id="rId9" Type="http://schemas.openxmlformats.org/officeDocument/2006/relationships/slideLayout" Target="../slideLayouts/slideLayout111.xml"/><Relationship Id="rId14" Type="http://schemas.openxmlformats.org/officeDocument/2006/relationships/slideLayout" Target="../slideLayouts/slideLayout116.xml"/><Relationship Id="rId22" Type="http://schemas.openxmlformats.org/officeDocument/2006/relationships/slideLayout" Target="../slideLayouts/slideLayout124.xml"/><Relationship Id="rId27" Type="http://schemas.openxmlformats.org/officeDocument/2006/relationships/slideLayout" Target="../slideLayouts/slideLayout129.xml"/><Relationship Id="rId30" Type="http://schemas.openxmlformats.org/officeDocument/2006/relationships/slideLayout" Target="../slideLayouts/slideLayout132.xml"/><Relationship Id="rId35" Type="http://schemas.openxmlformats.org/officeDocument/2006/relationships/theme" Target="../theme/theme4.xml"/><Relationship Id="rId8" Type="http://schemas.openxmlformats.org/officeDocument/2006/relationships/slideLayout" Target="../slideLayouts/slideLayout110.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49.xml"/><Relationship Id="rId18" Type="http://schemas.openxmlformats.org/officeDocument/2006/relationships/slideLayout" Target="../slideLayouts/slideLayout154.xml"/><Relationship Id="rId26" Type="http://schemas.openxmlformats.org/officeDocument/2006/relationships/slideLayout" Target="../slideLayouts/slideLayout162.xml"/><Relationship Id="rId3" Type="http://schemas.openxmlformats.org/officeDocument/2006/relationships/slideLayout" Target="../slideLayouts/slideLayout139.xml"/><Relationship Id="rId21" Type="http://schemas.openxmlformats.org/officeDocument/2006/relationships/slideLayout" Target="../slideLayouts/slideLayout157.xml"/><Relationship Id="rId34" Type="http://schemas.openxmlformats.org/officeDocument/2006/relationships/slideLayout" Target="../slideLayouts/slideLayout170.xml"/><Relationship Id="rId7" Type="http://schemas.openxmlformats.org/officeDocument/2006/relationships/slideLayout" Target="../slideLayouts/slideLayout143.xml"/><Relationship Id="rId12" Type="http://schemas.openxmlformats.org/officeDocument/2006/relationships/slideLayout" Target="../slideLayouts/slideLayout148.xml"/><Relationship Id="rId17" Type="http://schemas.openxmlformats.org/officeDocument/2006/relationships/slideLayout" Target="../slideLayouts/slideLayout153.xml"/><Relationship Id="rId25" Type="http://schemas.openxmlformats.org/officeDocument/2006/relationships/slideLayout" Target="../slideLayouts/slideLayout161.xml"/><Relationship Id="rId33" Type="http://schemas.openxmlformats.org/officeDocument/2006/relationships/slideLayout" Target="../slideLayouts/slideLayout169.xml"/><Relationship Id="rId2" Type="http://schemas.openxmlformats.org/officeDocument/2006/relationships/slideLayout" Target="../slideLayouts/slideLayout138.xml"/><Relationship Id="rId16" Type="http://schemas.openxmlformats.org/officeDocument/2006/relationships/slideLayout" Target="../slideLayouts/slideLayout152.xml"/><Relationship Id="rId20" Type="http://schemas.openxmlformats.org/officeDocument/2006/relationships/slideLayout" Target="../slideLayouts/slideLayout156.xml"/><Relationship Id="rId29" Type="http://schemas.openxmlformats.org/officeDocument/2006/relationships/slideLayout" Target="../slideLayouts/slideLayout165.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24" Type="http://schemas.openxmlformats.org/officeDocument/2006/relationships/slideLayout" Target="../slideLayouts/slideLayout160.xml"/><Relationship Id="rId32" Type="http://schemas.openxmlformats.org/officeDocument/2006/relationships/slideLayout" Target="../slideLayouts/slideLayout168.xml"/><Relationship Id="rId5" Type="http://schemas.openxmlformats.org/officeDocument/2006/relationships/slideLayout" Target="../slideLayouts/slideLayout141.xml"/><Relationship Id="rId15" Type="http://schemas.openxmlformats.org/officeDocument/2006/relationships/slideLayout" Target="../slideLayouts/slideLayout151.xml"/><Relationship Id="rId23" Type="http://schemas.openxmlformats.org/officeDocument/2006/relationships/slideLayout" Target="../slideLayouts/slideLayout159.xml"/><Relationship Id="rId28" Type="http://schemas.openxmlformats.org/officeDocument/2006/relationships/slideLayout" Target="../slideLayouts/slideLayout164.xml"/><Relationship Id="rId10" Type="http://schemas.openxmlformats.org/officeDocument/2006/relationships/slideLayout" Target="../slideLayouts/slideLayout146.xml"/><Relationship Id="rId19" Type="http://schemas.openxmlformats.org/officeDocument/2006/relationships/slideLayout" Target="../slideLayouts/slideLayout155.xml"/><Relationship Id="rId31" Type="http://schemas.openxmlformats.org/officeDocument/2006/relationships/slideLayout" Target="../slideLayouts/slideLayout167.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14" Type="http://schemas.openxmlformats.org/officeDocument/2006/relationships/slideLayout" Target="../slideLayouts/slideLayout150.xml"/><Relationship Id="rId22" Type="http://schemas.openxmlformats.org/officeDocument/2006/relationships/slideLayout" Target="../slideLayouts/slideLayout158.xml"/><Relationship Id="rId27" Type="http://schemas.openxmlformats.org/officeDocument/2006/relationships/slideLayout" Target="../slideLayouts/slideLayout163.xml"/><Relationship Id="rId30" Type="http://schemas.openxmlformats.org/officeDocument/2006/relationships/slideLayout" Target="../slideLayouts/slideLayout166.xml"/><Relationship Id="rId35" Type="http://schemas.openxmlformats.org/officeDocument/2006/relationships/theme" Target="../theme/theme5.xml"/><Relationship Id="rId8" Type="http://schemas.openxmlformats.org/officeDocument/2006/relationships/slideLayout" Target="../slideLayouts/slideLayout1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245678698"/>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 id="2147484200" r:id="rId12"/>
    <p:sldLayoutId id="2147484201" r:id="rId13"/>
    <p:sldLayoutId id="2147484202" r:id="rId14"/>
    <p:sldLayoutId id="2147484203" r:id="rId15"/>
    <p:sldLayoutId id="2147484204" r:id="rId16"/>
    <p:sldLayoutId id="2147484205" r:id="rId17"/>
    <p:sldLayoutId id="2147484206" r:id="rId18"/>
    <p:sldLayoutId id="2147484207" r:id="rId19"/>
    <p:sldLayoutId id="2147484208" r:id="rId20"/>
    <p:sldLayoutId id="2147484209" r:id="rId21"/>
    <p:sldLayoutId id="2147484210" r:id="rId22"/>
    <p:sldLayoutId id="2147484211" r:id="rId23"/>
    <p:sldLayoutId id="2147484212" r:id="rId24"/>
    <p:sldLayoutId id="2147484213" r:id="rId25"/>
    <p:sldLayoutId id="2147484214" r:id="rId26"/>
    <p:sldLayoutId id="2147484215" r:id="rId27"/>
    <p:sldLayoutId id="2147484216" r:id="rId28"/>
    <p:sldLayoutId id="2147484217" r:id="rId29"/>
    <p:sldLayoutId id="2147484218" r:id="rId30"/>
    <p:sldLayoutId id="2147484219" r:id="rId31"/>
    <p:sldLayoutId id="2147484220" r:id="rId32"/>
    <p:sldLayoutId id="2147484221" r:id="rId33"/>
    <p:sldLayoutId id="2147484222"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05053091"/>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 id="2147484236" r:id="rId13"/>
    <p:sldLayoutId id="2147484237" r:id="rId14"/>
    <p:sldLayoutId id="2147484238" r:id="rId15"/>
    <p:sldLayoutId id="2147484239" r:id="rId16"/>
    <p:sldLayoutId id="2147484240" r:id="rId17"/>
    <p:sldLayoutId id="2147484241" r:id="rId18"/>
    <p:sldLayoutId id="2147484242" r:id="rId19"/>
    <p:sldLayoutId id="2147484243" r:id="rId20"/>
    <p:sldLayoutId id="2147484244" r:id="rId21"/>
    <p:sldLayoutId id="2147484245" r:id="rId22"/>
    <p:sldLayoutId id="2147484246" r:id="rId23"/>
    <p:sldLayoutId id="2147484247" r:id="rId24"/>
    <p:sldLayoutId id="2147484248" r:id="rId25"/>
    <p:sldLayoutId id="2147484249" r:id="rId26"/>
    <p:sldLayoutId id="2147484250" r:id="rId27"/>
    <p:sldLayoutId id="2147484251" r:id="rId28"/>
    <p:sldLayoutId id="2147484252" r:id="rId29"/>
    <p:sldLayoutId id="2147484253" r:id="rId30"/>
    <p:sldLayoutId id="2147484254" r:id="rId31"/>
    <p:sldLayoutId id="2147484255" r:id="rId32"/>
    <p:sldLayoutId id="2147484256" r:id="rId33"/>
    <p:sldLayoutId id="2147484257"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1849073935"/>
      </p:ext>
    </p:extLst>
  </p:cSld>
  <p:clrMap bg1="lt1" tx1="dk1" bg2="lt2" tx2="dk2" accent1="accent1" accent2="accent2" accent3="accent3" accent4="accent4" accent5="accent5" accent6="accent6" hlink="hlink" folHlink="folHlink"/>
  <p:sldLayoutIdLst>
    <p:sldLayoutId id="2147484259" r:id="rId1"/>
    <p:sldLayoutId id="2147484260" r:id="rId2"/>
    <p:sldLayoutId id="2147484261" r:id="rId3"/>
    <p:sldLayoutId id="2147484262" r:id="rId4"/>
    <p:sldLayoutId id="2147484263" r:id="rId5"/>
    <p:sldLayoutId id="2147484264" r:id="rId6"/>
    <p:sldLayoutId id="2147484265" r:id="rId7"/>
    <p:sldLayoutId id="2147484266" r:id="rId8"/>
    <p:sldLayoutId id="2147484267" r:id="rId9"/>
    <p:sldLayoutId id="2147484268" r:id="rId10"/>
    <p:sldLayoutId id="2147484269" r:id="rId11"/>
    <p:sldLayoutId id="2147484270" r:id="rId12"/>
    <p:sldLayoutId id="2147484271" r:id="rId13"/>
    <p:sldLayoutId id="2147484272" r:id="rId14"/>
    <p:sldLayoutId id="2147484273" r:id="rId15"/>
    <p:sldLayoutId id="2147484274" r:id="rId16"/>
    <p:sldLayoutId id="2147484275" r:id="rId17"/>
    <p:sldLayoutId id="2147484276" r:id="rId18"/>
    <p:sldLayoutId id="2147484277" r:id="rId19"/>
    <p:sldLayoutId id="2147484278" r:id="rId20"/>
    <p:sldLayoutId id="2147484279" r:id="rId21"/>
    <p:sldLayoutId id="2147484280" r:id="rId22"/>
    <p:sldLayoutId id="2147484281" r:id="rId23"/>
    <p:sldLayoutId id="2147484282" r:id="rId24"/>
    <p:sldLayoutId id="2147484283" r:id="rId25"/>
    <p:sldLayoutId id="2147484284" r:id="rId26"/>
    <p:sldLayoutId id="2147484285" r:id="rId27"/>
    <p:sldLayoutId id="2147484286" r:id="rId28"/>
    <p:sldLayoutId id="2147484287" r:id="rId29"/>
    <p:sldLayoutId id="2147484288" r:id="rId30"/>
    <p:sldLayoutId id="2147484289" r:id="rId31"/>
    <p:sldLayoutId id="2147484290" r:id="rId32"/>
    <p:sldLayoutId id="2147484291" r:id="rId33"/>
    <p:sldLayoutId id="2147484292"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userDrawn="1">
          <p15:clr>
            <a:srgbClr val="F26B43"/>
          </p15:clr>
        </p15:guide>
        <p15:guide id="2" pos="2880" userDrawn="1">
          <p15:clr>
            <a:srgbClr val="FDE53C"/>
          </p15:clr>
        </p15:guide>
        <p15:guide id="3" pos="5640" userDrawn="1">
          <p15:clr>
            <a:srgbClr val="F26B43"/>
          </p15:clr>
        </p15:guide>
        <p15:guide id="4" orient="horz" pos="1620" userDrawn="1">
          <p15:clr>
            <a:srgbClr val="FDE53C"/>
          </p15:clr>
        </p15:guide>
        <p15:guide id="5" orient="horz" pos="108" userDrawn="1">
          <p15:clr>
            <a:srgbClr val="F26B43"/>
          </p15:clr>
        </p15:guide>
        <p15:guide id="6" orient="horz" pos="3132" userDrawn="1">
          <p15:clr>
            <a:srgbClr val="F26B43"/>
          </p15:clr>
        </p15:guide>
        <p15:guide id="7" pos="2928" userDrawn="1">
          <p15:clr>
            <a:srgbClr val="F26B43"/>
          </p15:clr>
        </p15:guide>
        <p15:guide id="8" pos="2832" userDrawn="1">
          <p15:clr>
            <a:srgbClr val="F26B43"/>
          </p15:clr>
        </p15:guide>
        <p15:guide id="9" orient="horz" pos="432" userDrawn="1">
          <p15:clr>
            <a:srgbClr val="F26B43"/>
          </p15:clr>
        </p15:guide>
        <p15:guide id="10" orient="horz" pos="2808" userDrawn="1">
          <p15:clr>
            <a:srgbClr val="F26B43"/>
          </p15:clr>
        </p15:guide>
        <p15:guide id="11" pos="4320" userDrawn="1">
          <p15:clr>
            <a:srgbClr val="FDE53C"/>
          </p15:clr>
        </p15:guide>
        <p15:guide id="12" pos="1440" userDrawn="1">
          <p15:clr>
            <a:srgbClr val="FDE53C"/>
          </p15:clr>
        </p15:guide>
        <p15:guide id="13" pos="216" userDrawn="1">
          <p15:clr>
            <a:srgbClr val="F26B43"/>
          </p15:clr>
        </p15:guide>
        <p15:guide id="14" pos="4272" userDrawn="1">
          <p15:clr>
            <a:srgbClr val="F26B43"/>
          </p15:clr>
        </p15:guide>
        <p15:guide id="15" pos="4368" userDrawn="1">
          <p15:clr>
            <a:srgbClr val="F26B43"/>
          </p15:clr>
        </p15:guide>
        <p15:guide id="16" pos="5598" userDrawn="1">
          <p15:clr>
            <a:srgbClr val="F26B43"/>
          </p15:clr>
        </p15:guide>
        <p15:guide id="17" pos="2784" userDrawn="1">
          <p15:clr>
            <a:srgbClr val="F26B43"/>
          </p15:clr>
        </p15:guide>
        <p15:guide id="18" pos="1488" userDrawn="1">
          <p15:clr>
            <a:srgbClr val="F26B43"/>
          </p15:clr>
        </p15:guide>
        <p15:guide id="19" pos="1392" userDrawn="1">
          <p15:clr>
            <a:srgbClr val="F26B43"/>
          </p15:clr>
        </p15:guide>
        <p15:guide id="20" pos="168" userDrawn="1">
          <p15:clr>
            <a:srgbClr val="F26B43"/>
          </p15:clr>
        </p15:guide>
        <p15:guide id="21" orient="horz" pos="1566" userDrawn="1">
          <p15:clr>
            <a:srgbClr val="F26B43"/>
          </p15:clr>
        </p15:guide>
        <p15:guide id="22" orient="horz" pos="162" userDrawn="1">
          <p15:clr>
            <a:srgbClr val="F26B43"/>
          </p15:clr>
        </p15:guide>
        <p15:guide id="23" orient="horz" pos="3078" userDrawn="1">
          <p15:clr>
            <a:srgbClr val="F26B43"/>
          </p15:clr>
        </p15:guide>
        <p15:guide id="24" orient="horz" pos="1674" userDrawn="1">
          <p15:clr>
            <a:srgbClr val="F26B43"/>
          </p15:clr>
        </p15:guide>
        <p15:guide id="25" orient="horz" pos="228" userDrawn="1">
          <p15:clr>
            <a:srgbClr val="F26B43"/>
          </p15:clr>
        </p15:guide>
        <p15:guide id="26" pos="5544" userDrawn="1">
          <p15:clr>
            <a:srgbClr val="F26B43"/>
          </p15:clr>
        </p15:guide>
        <p15:guide id="27" pos="2980" userDrawn="1">
          <p15:clr>
            <a:srgbClr val="F26B43"/>
          </p15:clr>
        </p15:guide>
        <p15:guide id="28" orient="horz" pos="3036"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051202209"/>
      </p:ext>
    </p:extLst>
  </p:cSld>
  <p:clrMap bg1="lt1" tx1="dk1" bg2="lt2" tx2="dk2" accent1="accent1" accent2="accent2" accent3="accent3" accent4="accent4" accent5="accent5" accent6="accent6" hlink="hlink" folHlink="folHlink"/>
  <p:sldLayoutIdLst>
    <p:sldLayoutId id="2147484306" r:id="rId1"/>
    <p:sldLayoutId id="2147484307" r:id="rId2"/>
    <p:sldLayoutId id="2147484308" r:id="rId3"/>
    <p:sldLayoutId id="2147484309" r:id="rId4"/>
    <p:sldLayoutId id="2147484310" r:id="rId5"/>
    <p:sldLayoutId id="2147484311" r:id="rId6"/>
    <p:sldLayoutId id="2147484312" r:id="rId7"/>
    <p:sldLayoutId id="2147484313" r:id="rId8"/>
    <p:sldLayoutId id="2147484314" r:id="rId9"/>
    <p:sldLayoutId id="2147484315" r:id="rId10"/>
    <p:sldLayoutId id="2147484316" r:id="rId11"/>
    <p:sldLayoutId id="2147484317" r:id="rId12"/>
    <p:sldLayoutId id="2147484318" r:id="rId13"/>
    <p:sldLayoutId id="2147484319" r:id="rId14"/>
    <p:sldLayoutId id="2147484320" r:id="rId15"/>
    <p:sldLayoutId id="2147484321" r:id="rId16"/>
    <p:sldLayoutId id="2147484322" r:id="rId17"/>
    <p:sldLayoutId id="2147484323" r:id="rId18"/>
    <p:sldLayoutId id="2147484324" r:id="rId19"/>
    <p:sldLayoutId id="2147484325" r:id="rId20"/>
    <p:sldLayoutId id="2147484326" r:id="rId21"/>
    <p:sldLayoutId id="2147484327" r:id="rId22"/>
    <p:sldLayoutId id="2147484328" r:id="rId23"/>
    <p:sldLayoutId id="2147484329" r:id="rId24"/>
    <p:sldLayoutId id="2147484330" r:id="rId25"/>
    <p:sldLayoutId id="2147484331" r:id="rId26"/>
    <p:sldLayoutId id="2147484332" r:id="rId27"/>
    <p:sldLayoutId id="2147484333" r:id="rId28"/>
    <p:sldLayoutId id="2147484334" r:id="rId29"/>
    <p:sldLayoutId id="2147484335" r:id="rId30"/>
    <p:sldLayoutId id="2147484336" r:id="rId31"/>
    <p:sldLayoutId id="2147484337" r:id="rId32"/>
    <p:sldLayoutId id="2147484338" r:id="rId33"/>
    <p:sldLayoutId id="2147484339"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p15:clr>
            <a:srgbClr val="F26B43"/>
          </p15:clr>
        </p15:guide>
        <p15:guide id="2" pos="2880">
          <p15:clr>
            <a:srgbClr val="FDE53C"/>
          </p15:clr>
        </p15:guide>
        <p15:guide id="3" pos="5640">
          <p15:clr>
            <a:srgbClr val="F26B43"/>
          </p15:clr>
        </p15:guide>
        <p15:guide id="4" orient="horz" pos="1620">
          <p15:clr>
            <a:srgbClr val="FDE53C"/>
          </p15:clr>
        </p15:guide>
        <p15:guide id="5" orient="horz" pos="108">
          <p15:clr>
            <a:srgbClr val="F26B43"/>
          </p15:clr>
        </p15:guide>
        <p15:guide id="6" orient="horz" pos="3132">
          <p15:clr>
            <a:srgbClr val="F26B43"/>
          </p15:clr>
        </p15:guide>
        <p15:guide id="7" pos="2928">
          <p15:clr>
            <a:srgbClr val="F26B43"/>
          </p15:clr>
        </p15:guide>
        <p15:guide id="8" pos="2832">
          <p15:clr>
            <a:srgbClr val="F26B43"/>
          </p15:clr>
        </p15:guide>
        <p15:guide id="9" orient="horz" pos="432">
          <p15:clr>
            <a:srgbClr val="F26B43"/>
          </p15:clr>
        </p15:guide>
        <p15:guide id="10" orient="horz" pos="2808">
          <p15:clr>
            <a:srgbClr val="F26B43"/>
          </p15:clr>
        </p15:guide>
        <p15:guide id="11" pos="4320">
          <p15:clr>
            <a:srgbClr val="FDE53C"/>
          </p15:clr>
        </p15:guide>
        <p15:guide id="12" pos="1440">
          <p15:clr>
            <a:srgbClr val="FDE53C"/>
          </p15:clr>
        </p15:guide>
        <p15:guide id="13" pos="216">
          <p15:clr>
            <a:srgbClr val="F26B43"/>
          </p15:clr>
        </p15:guide>
        <p15:guide id="14" pos="4272">
          <p15:clr>
            <a:srgbClr val="F26B43"/>
          </p15:clr>
        </p15:guide>
        <p15:guide id="15" pos="4368">
          <p15:clr>
            <a:srgbClr val="F26B43"/>
          </p15:clr>
        </p15:guide>
        <p15:guide id="16" pos="5598">
          <p15:clr>
            <a:srgbClr val="F26B43"/>
          </p15:clr>
        </p15:guide>
        <p15:guide id="17" pos="2784">
          <p15:clr>
            <a:srgbClr val="F26B43"/>
          </p15:clr>
        </p15:guide>
        <p15:guide id="18" pos="1488">
          <p15:clr>
            <a:srgbClr val="F26B43"/>
          </p15:clr>
        </p15:guide>
        <p15:guide id="19" pos="1392">
          <p15:clr>
            <a:srgbClr val="F26B43"/>
          </p15:clr>
        </p15:guide>
        <p15:guide id="20" pos="168">
          <p15:clr>
            <a:srgbClr val="F26B43"/>
          </p15:clr>
        </p15:guide>
        <p15:guide id="21" orient="horz" pos="1566">
          <p15:clr>
            <a:srgbClr val="F26B43"/>
          </p15:clr>
        </p15:guide>
        <p15:guide id="22" orient="horz" pos="162">
          <p15:clr>
            <a:srgbClr val="F26B43"/>
          </p15:clr>
        </p15:guide>
        <p15:guide id="23" orient="horz" pos="3078">
          <p15:clr>
            <a:srgbClr val="F26B43"/>
          </p15:clr>
        </p15:guide>
        <p15:guide id="24" orient="horz" pos="1674">
          <p15:clr>
            <a:srgbClr val="F26B43"/>
          </p15:clr>
        </p15:guide>
        <p15:guide id="25" orient="horz" pos="228">
          <p15:clr>
            <a:srgbClr val="F26B43"/>
          </p15:clr>
        </p15:guide>
        <p15:guide id="26" pos="5544">
          <p15:clr>
            <a:srgbClr val="F26B43"/>
          </p15:clr>
        </p15:guide>
        <p15:guide id="27" pos="2980">
          <p15:clr>
            <a:srgbClr val="F26B43"/>
          </p15:clr>
        </p15:guide>
        <p15:guide id="28" orient="horz" pos="30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A38F4D-4518-8D46-8CB6-73F095E74D50}"/>
              </a:ext>
            </a:extLst>
          </p:cNvPr>
          <p:cNvSpPr>
            <a:spLocks noGrp="1"/>
          </p:cNvSpPr>
          <p:nvPr>
            <p:ph type="title"/>
          </p:nvPr>
        </p:nvSpPr>
        <p:spPr>
          <a:xfrm>
            <a:off x="180131" y="171451"/>
            <a:ext cx="8801100" cy="575117"/>
          </a:xfrm>
          <a:prstGeom prst="rect">
            <a:avLst/>
          </a:prstGeom>
        </p:spPr>
        <p:txBody>
          <a:bodyPr vert="horz" lIns="91440" tIns="45720" rIns="91440" bIns="45720" rtlCol="0" anchor="t">
            <a:noAutofit/>
          </a:bodyPr>
          <a:lstStyle/>
          <a:p>
            <a:r>
              <a:rPr lang="en-US"/>
              <a:t>Click to edit Master title style</a:t>
            </a:r>
            <a:br>
              <a:rPr lang="en-US"/>
            </a:br>
            <a:endParaRPr lang="en-US"/>
          </a:p>
        </p:txBody>
      </p:sp>
      <p:sp>
        <p:nvSpPr>
          <p:cNvPr id="3" name="Text Placeholder 2">
            <a:extLst>
              <a:ext uri="{FF2B5EF4-FFF2-40B4-BE49-F238E27FC236}">
                <a16:creationId xmlns:a16="http://schemas.microsoft.com/office/drawing/2014/main" id="{F85949CD-A843-AC4F-8BAD-DE1D309036C2}"/>
              </a:ext>
            </a:extLst>
          </p:cNvPr>
          <p:cNvSpPr>
            <a:spLocks noGrp="1"/>
          </p:cNvSpPr>
          <p:nvPr>
            <p:ph type="body" idx="1"/>
          </p:nvPr>
        </p:nvSpPr>
        <p:spPr>
          <a:xfrm>
            <a:off x="171450" y="1020337"/>
            <a:ext cx="8801100" cy="33779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26561DE8-2DCE-324B-AA4F-DF8DB003F4C6}"/>
              </a:ext>
            </a:extLst>
          </p:cNvPr>
          <p:cNvSpPr>
            <a:spLocks noGrp="1"/>
          </p:cNvSpPr>
          <p:nvPr>
            <p:ph type="sldNum" sz="quarter" idx="4"/>
          </p:nvPr>
        </p:nvSpPr>
        <p:spPr>
          <a:xfrm>
            <a:off x="8485459" y="4972051"/>
            <a:ext cx="550592" cy="182739"/>
          </a:xfrm>
          <a:prstGeom prst="rect">
            <a:avLst/>
          </a:prstGeom>
        </p:spPr>
        <p:txBody>
          <a:bodyPr vert="horz" lIns="91440" tIns="45720" rIns="91440" bIns="45720" rtlCol="0" anchor="t"/>
          <a:lstStyle>
            <a:lvl1pPr algn="r">
              <a:defRPr sz="600" b="0" i="0">
                <a:solidFill>
                  <a:schemeClr val="tx1"/>
                </a:solidFill>
                <a:latin typeface="Girl Scout Text Book" panose="02020003000000000000" pitchFamily="18" charset="0"/>
              </a:defRPr>
            </a:lvl1pPr>
          </a:lstStyle>
          <a:p>
            <a:fld id="{7691CCDB-B024-8747-B233-CAD1CBC7A901}" type="slidenum">
              <a:rPr lang="en-US" smtClean="0"/>
              <a:pPr/>
              <a:t>‹#›</a:t>
            </a:fld>
            <a:endParaRPr lang="en-US"/>
          </a:p>
        </p:txBody>
      </p:sp>
      <p:sp>
        <p:nvSpPr>
          <p:cNvPr id="9" name="Footer Placeholder 4">
            <a:extLst>
              <a:ext uri="{FF2B5EF4-FFF2-40B4-BE49-F238E27FC236}">
                <a16:creationId xmlns:a16="http://schemas.microsoft.com/office/drawing/2014/main" id="{E4CD6646-AD10-EB4C-8492-B944B92DDE90}"/>
              </a:ext>
            </a:extLst>
          </p:cNvPr>
          <p:cNvSpPr>
            <a:spLocks noGrp="1"/>
          </p:cNvSpPr>
          <p:nvPr>
            <p:ph type="ftr" sz="quarter" idx="3"/>
          </p:nvPr>
        </p:nvSpPr>
        <p:spPr>
          <a:xfrm>
            <a:off x="171449" y="4998093"/>
            <a:ext cx="5673297" cy="154578"/>
          </a:xfrm>
          <a:prstGeom prst="rect">
            <a:avLst/>
          </a:prstGeom>
        </p:spPr>
        <p:txBody>
          <a:bodyPr vert="horz" lIns="91440" tIns="45720" rIns="91440" bIns="45720" rtlCol="0" anchor="b"/>
          <a:lstStyle>
            <a:lvl1pPr marL="0" marR="0" indent="0" algn="l" defTabSz="685783" rtl="0" eaLnBrk="1" fontAlgn="auto" latinLnBrk="0" hangingPunct="1">
              <a:lnSpc>
                <a:spcPct val="100000"/>
              </a:lnSpc>
              <a:spcBef>
                <a:spcPts val="0"/>
              </a:spcBef>
              <a:spcAft>
                <a:spcPts val="0"/>
              </a:spcAft>
              <a:buClrTx/>
              <a:buSzTx/>
              <a:buFontTx/>
              <a:buNone/>
              <a:tabLst/>
              <a:defRPr lang="en-US" sz="450" b="0" i="0" u="none" strike="noStrike" smtClean="0">
                <a:effectLst/>
                <a:latin typeface="Girl Scout Text Book" panose="02020003000000000000" pitchFamily="18" charset="0"/>
              </a:defRPr>
            </a:lvl1pPr>
          </a:lstStyle>
          <a:p>
            <a:r>
              <a:rPr lang="en-US"/>
              <a:t>©2021 Girl Scouts of the USA. All Rights Reserved.  Not for public distribution.</a:t>
            </a:r>
          </a:p>
        </p:txBody>
      </p:sp>
    </p:spTree>
    <p:extLst>
      <p:ext uri="{BB962C8B-B14F-4D97-AF65-F5344CB8AC3E}">
        <p14:creationId xmlns:p14="http://schemas.microsoft.com/office/powerpoint/2010/main" val="3396597522"/>
      </p:ext>
    </p:extLst>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4353" r:id="rId13"/>
    <p:sldLayoutId id="2147484354" r:id="rId14"/>
    <p:sldLayoutId id="2147484355" r:id="rId15"/>
    <p:sldLayoutId id="2147484356" r:id="rId16"/>
    <p:sldLayoutId id="2147484357" r:id="rId17"/>
    <p:sldLayoutId id="2147484358" r:id="rId18"/>
    <p:sldLayoutId id="2147484359" r:id="rId19"/>
    <p:sldLayoutId id="2147484360" r:id="rId20"/>
    <p:sldLayoutId id="2147484361" r:id="rId21"/>
    <p:sldLayoutId id="2147484362" r:id="rId22"/>
    <p:sldLayoutId id="2147484363" r:id="rId23"/>
    <p:sldLayoutId id="2147484364" r:id="rId24"/>
    <p:sldLayoutId id="2147484365" r:id="rId25"/>
    <p:sldLayoutId id="2147484366" r:id="rId26"/>
    <p:sldLayoutId id="2147484367" r:id="rId27"/>
    <p:sldLayoutId id="2147484368" r:id="rId28"/>
    <p:sldLayoutId id="2147484369" r:id="rId29"/>
    <p:sldLayoutId id="2147484370" r:id="rId30"/>
    <p:sldLayoutId id="2147484371" r:id="rId31"/>
    <p:sldLayoutId id="2147484372" r:id="rId32"/>
    <p:sldLayoutId id="2147484373" r:id="rId33"/>
    <p:sldLayoutId id="2147484374" r:id="rId34"/>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1500" b="0" i="0" kern="1200">
          <a:solidFill>
            <a:schemeClr val="tx1"/>
          </a:solidFill>
          <a:latin typeface="Girl Scout Text Book" panose="02020003000000000000" pitchFamily="18" charset="0"/>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350" b="0" i="0" kern="1200">
          <a:solidFill>
            <a:schemeClr val="tx1"/>
          </a:solidFill>
          <a:latin typeface="Girl Scout Text Book" panose="02020003000000000000" pitchFamily="18" charset="0"/>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200" b="0" i="0" kern="1200">
          <a:solidFill>
            <a:schemeClr val="tx1"/>
          </a:solidFill>
          <a:latin typeface="Girl Scout Text Book" panose="02020003000000000000" pitchFamily="18" charset="0"/>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050" b="0" i="0" kern="1200">
          <a:solidFill>
            <a:schemeClr val="tx1"/>
          </a:solidFill>
          <a:latin typeface="Girl Scout Text Book" panose="02020003000000000000" pitchFamily="18"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20">
          <p15:clr>
            <a:srgbClr val="F26B43"/>
          </p15:clr>
        </p15:guide>
        <p15:guide id="2" pos="2880">
          <p15:clr>
            <a:srgbClr val="FDE53C"/>
          </p15:clr>
        </p15:guide>
        <p15:guide id="3" pos="5640">
          <p15:clr>
            <a:srgbClr val="F26B43"/>
          </p15:clr>
        </p15:guide>
        <p15:guide id="4" orient="horz" pos="1620">
          <p15:clr>
            <a:srgbClr val="FDE53C"/>
          </p15:clr>
        </p15:guide>
        <p15:guide id="5" orient="horz" pos="108">
          <p15:clr>
            <a:srgbClr val="F26B43"/>
          </p15:clr>
        </p15:guide>
        <p15:guide id="6" orient="horz" pos="3132">
          <p15:clr>
            <a:srgbClr val="F26B43"/>
          </p15:clr>
        </p15:guide>
        <p15:guide id="7" pos="2928">
          <p15:clr>
            <a:srgbClr val="F26B43"/>
          </p15:clr>
        </p15:guide>
        <p15:guide id="8" pos="2832">
          <p15:clr>
            <a:srgbClr val="F26B43"/>
          </p15:clr>
        </p15:guide>
        <p15:guide id="9" orient="horz" pos="432">
          <p15:clr>
            <a:srgbClr val="F26B43"/>
          </p15:clr>
        </p15:guide>
        <p15:guide id="10" orient="horz" pos="2808">
          <p15:clr>
            <a:srgbClr val="F26B43"/>
          </p15:clr>
        </p15:guide>
        <p15:guide id="11" pos="4320">
          <p15:clr>
            <a:srgbClr val="FDE53C"/>
          </p15:clr>
        </p15:guide>
        <p15:guide id="12" pos="1440">
          <p15:clr>
            <a:srgbClr val="FDE53C"/>
          </p15:clr>
        </p15:guide>
        <p15:guide id="13" pos="216">
          <p15:clr>
            <a:srgbClr val="F26B43"/>
          </p15:clr>
        </p15:guide>
        <p15:guide id="14" pos="4272">
          <p15:clr>
            <a:srgbClr val="F26B43"/>
          </p15:clr>
        </p15:guide>
        <p15:guide id="15" pos="4368">
          <p15:clr>
            <a:srgbClr val="F26B43"/>
          </p15:clr>
        </p15:guide>
        <p15:guide id="16" pos="5598">
          <p15:clr>
            <a:srgbClr val="F26B43"/>
          </p15:clr>
        </p15:guide>
        <p15:guide id="17" pos="2784">
          <p15:clr>
            <a:srgbClr val="F26B43"/>
          </p15:clr>
        </p15:guide>
        <p15:guide id="18" pos="1488">
          <p15:clr>
            <a:srgbClr val="F26B43"/>
          </p15:clr>
        </p15:guide>
        <p15:guide id="19" pos="1392">
          <p15:clr>
            <a:srgbClr val="F26B43"/>
          </p15:clr>
        </p15:guide>
        <p15:guide id="20" pos="168">
          <p15:clr>
            <a:srgbClr val="F26B43"/>
          </p15:clr>
        </p15:guide>
        <p15:guide id="21" orient="horz" pos="1566">
          <p15:clr>
            <a:srgbClr val="F26B43"/>
          </p15:clr>
        </p15:guide>
        <p15:guide id="22" orient="horz" pos="162">
          <p15:clr>
            <a:srgbClr val="F26B43"/>
          </p15:clr>
        </p15:guide>
        <p15:guide id="23" orient="horz" pos="3078">
          <p15:clr>
            <a:srgbClr val="F26B43"/>
          </p15:clr>
        </p15:guide>
        <p15:guide id="24" orient="horz" pos="1674">
          <p15:clr>
            <a:srgbClr val="F26B43"/>
          </p15:clr>
        </p15:guide>
        <p15:guide id="25" orient="horz" pos="228">
          <p15:clr>
            <a:srgbClr val="F26B43"/>
          </p15:clr>
        </p15:guide>
        <p15:guide id="26" pos="5544">
          <p15:clr>
            <a:srgbClr val="F26B43"/>
          </p15:clr>
        </p15:guide>
        <p15:guide id="27" pos="2980">
          <p15:clr>
            <a:srgbClr val="F26B43"/>
          </p15:clr>
        </p15:guide>
        <p15:guide id="28" orient="horz" pos="30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4.png"/><Relationship Id="rId5" Type="http://schemas.openxmlformats.org/officeDocument/2006/relationships/image" Target="../media/image3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22.png"/><Relationship Id="rId5" Type="http://schemas.openxmlformats.org/officeDocument/2006/relationships/image" Target="../media/image61.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54.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2.xml"/><Relationship Id="rId7" Type="http://schemas.openxmlformats.org/officeDocument/2006/relationships/image" Target="../media/image66.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65.svg"/><Relationship Id="rId11" Type="http://schemas.openxmlformats.org/officeDocument/2006/relationships/image" Target="../media/image54.png"/><Relationship Id="rId5" Type="http://schemas.openxmlformats.org/officeDocument/2006/relationships/image" Target="../media/image64.svg"/><Relationship Id="rId10" Type="http://schemas.openxmlformats.org/officeDocument/2006/relationships/image" Target="../media/image68.png"/><Relationship Id="rId4" Type="http://schemas.openxmlformats.org/officeDocument/2006/relationships/notesSlide" Target="../notesSlides/notesSlide13.xml"/><Relationship Id="rId9" Type="http://schemas.openxmlformats.org/officeDocument/2006/relationships/image" Target="../media/image6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54.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2.png"/><Relationship Id="rId5" Type="http://schemas.openxmlformats.org/officeDocument/2006/relationships/image" Target="../media/image6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2.png"/><Relationship Id="rId5" Type="http://schemas.openxmlformats.org/officeDocument/2006/relationships/image" Target="../media/image3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19.xml"/><Relationship Id="rId7" Type="http://schemas.openxmlformats.org/officeDocument/2006/relationships/image" Target="../media/image71.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8.jpeg"/><Relationship Id="rId5" Type="http://schemas.openxmlformats.org/officeDocument/2006/relationships/image" Target="../media/image70.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slideLayout" Target="../slideLayouts/slideLayout19.xml"/><Relationship Id="rId7" Type="http://schemas.openxmlformats.org/officeDocument/2006/relationships/image" Target="../media/image74.jpe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73.jpeg"/><Relationship Id="rId11" Type="http://schemas.openxmlformats.org/officeDocument/2006/relationships/image" Target="../media/image54.png"/><Relationship Id="rId5" Type="http://schemas.openxmlformats.org/officeDocument/2006/relationships/image" Target="../media/image72.jpeg"/><Relationship Id="rId10" Type="http://schemas.openxmlformats.org/officeDocument/2006/relationships/image" Target="../media/image77.jpeg"/><Relationship Id="rId4" Type="http://schemas.openxmlformats.org/officeDocument/2006/relationships/notesSlide" Target="../notesSlides/notesSlide18.xml"/><Relationship Id="rId9" Type="http://schemas.openxmlformats.org/officeDocument/2006/relationships/image" Target="../media/image76.jpeg"/></Relationships>
</file>

<file path=ppt/slides/_rels/slide1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11.xml"/><Relationship Id="rId7" Type="http://schemas.openxmlformats.org/officeDocument/2006/relationships/image" Target="../media/image80.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14.xml"/><Relationship Id="rId7" Type="http://schemas.openxmlformats.org/officeDocument/2006/relationships/image" Target="../media/image25.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2.xml"/><Relationship Id="rId9" Type="http://schemas.openxmlformats.org/officeDocument/2006/relationships/image" Target="../media/image22.png"/></Relationships>
</file>

<file path=ppt/slides/_rels/slide20.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54.png"/><Relationship Id="rId3" Type="http://schemas.openxmlformats.org/officeDocument/2006/relationships/slideLayout" Target="../slideLayouts/slideLayout11.xml"/><Relationship Id="rId7" Type="http://schemas.openxmlformats.org/officeDocument/2006/relationships/image" Target="../media/image82.png"/><Relationship Id="rId12" Type="http://schemas.openxmlformats.org/officeDocument/2006/relationships/image" Target="../media/image86.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0.png"/><Relationship Id="rId11" Type="http://schemas.openxmlformats.org/officeDocument/2006/relationships/image" Target="../media/image49.png"/><Relationship Id="rId5" Type="http://schemas.openxmlformats.org/officeDocument/2006/relationships/image" Target="../media/image81.png"/><Relationship Id="rId10" Type="http://schemas.openxmlformats.org/officeDocument/2006/relationships/image" Target="../media/image85.png"/><Relationship Id="rId4" Type="http://schemas.openxmlformats.org/officeDocument/2006/relationships/notesSlide" Target="../notesSlides/notesSlide20.xml"/><Relationship Id="rId9" Type="http://schemas.openxmlformats.org/officeDocument/2006/relationships/image" Target="../media/image84.png"/></Relationships>
</file>

<file path=ppt/slides/_rels/slide21.xml.rels><?xml version="1.0" encoding="UTF-8" standalone="yes"?>
<Relationships xmlns="http://schemas.openxmlformats.org/package/2006/relationships"><Relationship Id="rId8" Type="http://schemas.openxmlformats.org/officeDocument/2006/relationships/image" Target="../media/image90.png"/><Relationship Id="rId13" Type="http://schemas.microsoft.com/office/2007/relationships/hdphoto" Target="../media/hdphoto4.wdp"/><Relationship Id="rId3" Type="http://schemas.openxmlformats.org/officeDocument/2006/relationships/slideLayout" Target="../slideLayouts/slideLayout11.xml"/><Relationship Id="rId7" Type="http://schemas.openxmlformats.org/officeDocument/2006/relationships/image" Target="../media/image89.png"/><Relationship Id="rId12" Type="http://schemas.openxmlformats.org/officeDocument/2006/relationships/image" Target="../media/image94.png"/><Relationship Id="rId2" Type="http://schemas.openxmlformats.org/officeDocument/2006/relationships/audio" Target="../media/media21.m4a"/><Relationship Id="rId16" Type="http://schemas.openxmlformats.org/officeDocument/2006/relationships/image" Target="../media/image54.png"/><Relationship Id="rId1" Type="http://schemas.microsoft.com/office/2007/relationships/media" Target="../media/media21.m4a"/><Relationship Id="rId6" Type="http://schemas.openxmlformats.org/officeDocument/2006/relationships/image" Target="../media/image88.png"/><Relationship Id="rId11" Type="http://schemas.openxmlformats.org/officeDocument/2006/relationships/image" Target="../media/image93.jpeg"/><Relationship Id="rId5" Type="http://schemas.openxmlformats.org/officeDocument/2006/relationships/image" Target="../media/image87.png"/><Relationship Id="rId15" Type="http://schemas.openxmlformats.org/officeDocument/2006/relationships/image" Target="../media/image96.png"/><Relationship Id="rId10" Type="http://schemas.openxmlformats.org/officeDocument/2006/relationships/image" Target="../media/image92.png"/><Relationship Id="rId4" Type="http://schemas.openxmlformats.org/officeDocument/2006/relationships/notesSlide" Target="../notesSlides/notesSlide21.xml"/><Relationship Id="rId9" Type="http://schemas.openxmlformats.org/officeDocument/2006/relationships/image" Target="../media/image91.png"/><Relationship Id="rId14" Type="http://schemas.openxmlformats.org/officeDocument/2006/relationships/image" Target="../media/image95.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54.png"/><Relationship Id="rId5" Type="http://schemas.openxmlformats.org/officeDocument/2006/relationships/image" Target="../media/image97.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54.png"/><Relationship Id="rId5" Type="http://schemas.openxmlformats.org/officeDocument/2006/relationships/image" Target="../media/image98.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2.xml"/><Relationship Id="rId7" Type="http://schemas.openxmlformats.org/officeDocument/2006/relationships/image" Target="../media/image86.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00.png"/><Relationship Id="rId5" Type="http://schemas.openxmlformats.org/officeDocument/2006/relationships/image" Target="../media/image99.emf"/><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2.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106.tiff"/><Relationship Id="rId3" Type="http://schemas.openxmlformats.org/officeDocument/2006/relationships/slideLayout" Target="../slideLayouts/slideLayout11.xml"/><Relationship Id="rId7" Type="http://schemas.openxmlformats.org/officeDocument/2006/relationships/image" Target="../media/image105.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notesSlide" Target="../notesSlides/notesSlide26.xml"/><Relationship Id="rId9" Type="http://schemas.openxmlformats.org/officeDocument/2006/relationships/image" Target="../media/image54.png"/></Relationships>
</file>

<file path=ppt/slides/_rels/slide2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11.xml"/><Relationship Id="rId7" Type="http://schemas.openxmlformats.org/officeDocument/2006/relationships/image" Target="../media/image109.png"/><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2.png"/><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86.png"/><Relationship Id="rId5" Type="http://schemas.openxmlformats.org/officeDocument/2006/relationships/image" Target="../media/image110.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slideLayout" Target="../slideLayouts/slideLayout3.xml"/><Relationship Id="rId7" Type="http://schemas.openxmlformats.org/officeDocument/2006/relationships/image" Target="../media/image113.png"/><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notesSlide" Target="../notesSlides/notesSlide29.xml"/><Relationship Id="rId9"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12.xml"/><Relationship Id="rId7" Type="http://schemas.openxmlformats.org/officeDocument/2006/relationships/diagramQuickStyle" Target="../diagrams/quickStyle1.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2.png"/><Relationship Id="rId4" Type="http://schemas.openxmlformats.org/officeDocument/2006/relationships/notesSlide" Target="../notesSlides/notesSlide3.xml"/><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2.png"/><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31.xml"/><Relationship Id="rId7" Type="http://schemas.openxmlformats.org/officeDocument/2006/relationships/image" Target="../media/image119.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22.png"/><Relationship Id="rId5" Type="http://schemas.openxmlformats.org/officeDocument/2006/relationships/image" Target="../media/image120.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slideLayout" Target="../slideLayouts/slideLayout30.xml"/><Relationship Id="rId7" Type="http://schemas.openxmlformats.org/officeDocument/2006/relationships/image" Target="../media/image123.png"/><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122.png"/><Relationship Id="rId11" Type="http://schemas.openxmlformats.org/officeDocument/2006/relationships/image" Target="../media/image22.png"/><Relationship Id="rId5" Type="http://schemas.openxmlformats.org/officeDocument/2006/relationships/image" Target="../media/image121.png"/><Relationship Id="rId10" Type="http://schemas.openxmlformats.org/officeDocument/2006/relationships/image" Target="../media/image126.png"/><Relationship Id="rId4" Type="http://schemas.openxmlformats.org/officeDocument/2006/relationships/notesSlide" Target="../notesSlides/notesSlide33.xml"/><Relationship Id="rId9" Type="http://schemas.openxmlformats.org/officeDocument/2006/relationships/image" Target="../media/image12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54.png"/><Relationship Id="rId5" Type="http://schemas.openxmlformats.org/officeDocument/2006/relationships/image" Target="../media/image98.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54.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2.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hyperlink" Target="mailto:rsouthee@girlscoutssoaz.org" TargetMode="External"/><Relationship Id="rId5" Type="http://schemas.openxmlformats.org/officeDocument/2006/relationships/image" Target="../media/image129.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22.png"/><Relationship Id="rId5" Type="http://schemas.openxmlformats.org/officeDocument/2006/relationships/image" Target="../media/image130.jpe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12.xml"/><Relationship Id="rId7" Type="http://schemas.openxmlformats.org/officeDocument/2006/relationships/image" Target="../media/image133.png"/><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2.png"/><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135.emf"/><Relationship Id="rId5" Type="http://schemas.openxmlformats.org/officeDocument/2006/relationships/image" Target="../media/image134.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14.xml"/><Relationship Id="rId7" Type="http://schemas.openxmlformats.org/officeDocument/2006/relationships/image" Target="../media/image33.png"/><Relationship Id="rId12" Type="http://schemas.openxmlformats.org/officeDocument/2006/relationships/image" Target="../media/image22.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notesSlide" Target="../notesSlides/notesSlide4.xml"/><Relationship Id="rId9" Type="http://schemas.openxmlformats.org/officeDocument/2006/relationships/image" Target="../media/image35.png"/></Relationships>
</file>

<file path=ppt/slides/_rels/slide4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23.xml"/><Relationship Id="rId7" Type="http://schemas.openxmlformats.org/officeDocument/2006/relationships/image" Target="../media/image53.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11.xml"/><Relationship Id="rId7" Type="http://schemas.openxmlformats.org/officeDocument/2006/relationships/diagramQuickStyle" Target="../diagrams/quickStyle2.xml"/><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22.png"/><Relationship Id="rId4" Type="http://schemas.openxmlformats.org/officeDocument/2006/relationships/notesSlide" Target="../notesSlides/notesSlide41.xml"/><Relationship Id="rId9" Type="http://schemas.microsoft.com/office/2007/relationships/diagramDrawing" Target="../diagrams/drawing2.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54.png"/><Relationship Id="rId5" Type="http://schemas.openxmlformats.org/officeDocument/2006/relationships/image" Target="../media/image136.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22.png"/><Relationship Id="rId5" Type="http://schemas.openxmlformats.org/officeDocument/2006/relationships/image" Target="../media/image137.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image" Target="../media/image22.png"/><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notesSlide" Target="../notesSlides/notesSlide44.xml"/></Relationships>
</file>

<file path=ppt/slides/_rels/slide5.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18" Type="http://schemas.openxmlformats.org/officeDocument/2006/relationships/image" Target="../media/image49.png"/><Relationship Id="rId3" Type="http://schemas.openxmlformats.org/officeDocument/2006/relationships/slideLayout" Target="../slideLayouts/slideLayout11.xml"/><Relationship Id="rId7" Type="http://schemas.openxmlformats.org/officeDocument/2006/relationships/image" Target="../media/image40.png"/><Relationship Id="rId12" Type="http://schemas.openxmlformats.org/officeDocument/2006/relationships/image" Target="../media/image45.jpeg"/><Relationship Id="rId17" Type="http://schemas.microsoft.com/office/2007/relationships/hdphoto" Target="../media/hdphoto2.wdp"/><Relationship Id="rId2" Type="http://schemas.openxmlformats.org/officeDocument/2006/relationships/audio" Target="../media/media5.m4a"/><Relationship Id="rId16" Type="http://schemas.openxmlformats.org/officeDocument/2006/relationships/image" Target="../media/image48.png"/><Relationship Id="rId20" Type="http://schemas.openxmlformats.org/officeDocument/2006/relationships/image" Target="../media/image22.png"/><Relationship Id="rId1" Type="http://schemas.microsoft.com/office/2007/relationships/media" Target="../media/media5.m4a"/><Relationship Id="rId6" Type="http://schemas.openxmlformats.org/officeDocument/2006/relationships/image" Target="../media/image39.jpeg"/><Relationship Id="rId11" Type="http://schemas.openxmlformats.org/officeDocument/2006/relationships/image" Target="../media/image44.jpeg"/><Relationship Id="rId5" Type="http://schemas.openxmlformats.org/officeDocument/2006/relationships/image" Target="../media/image38.jpeg"/><Relationship Id="rId15" Type="http://schemas.microsoft.com/office/2007/relationships/hdphoto" Target="../media/hdphoto1.wdp"/><Relationship Id="rId10" Type="http://schemas.openxmlformats.org/officeDocument/2006/relationships/image" Target="../media/image43.jpeg"/><Relationship Id="rId19" Type="http://schemas.openxmlformats.org/officeDocument/2006/relationships/image" Target="../media/image50.png"/><Relationship Id="rId4" Type="http://schemas.openxmlformats.org/officeDocument/2006/relationships/notesSlide" Target="../notesSlides/notesSlide5.xml"/><Relationship Id="rId9" Type="http://schemas.openxmlformats.org/officeDocument/2006/relationships/image" Target="../media/image42.png"/><Relationship Id="rId14"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23.xml"/><Relationship Id="rId7" Type="http://schemas.openxmlformats.org/officeDocument/2006/relationships/image" Target="../media/image53.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54.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54.png"/><Relationship Id="rId5" Type="http://schemas.openxmlformats.org/officeDocument/2006/relationships/image" Target="../media/image5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slideLayout" Target="../slideLayouts/slideLayout12.xml"/><Relationship Id="rId7" Type="http://schemas.openxmlformats.org/officeDocument/2006/relationships/image" Target="../media/image60.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FF902B-8787-DE4F-83D3-8E1B46BB912F}"/>
              </a:ext>
            </a:extLst>
          </p:cNvPr>
          <p:cNvSpPr>
            <a:spLocks noGrp="1"/>
          </p:cNvSpPr>
          <p:nvPr>
            <p:ph type="body" sz="quarter" idx="15"/>
          </p:nvPr>
        </p:nvSpPr>
        <p:spPr>
          <a:xfrm>
            <a:off x="4743451" y="2123854"/>
            <a:ext cx="4229100" cy="2317054"/>
          </a:xfrm>
        </p:spPr>
        <p:txBody>
          <a:bodyPr/>
          <a:lstStyle/>
          <a:p>
            <a:pPr algn="ctr"/>
            <a:endParaRPr lang="en-US"/>
          </a:p>
          <a:p>
            <a:pPr algn="ctr"/>
            <a:endParaRPr lang="en-US"/>
          </a:p>
          <a:p>
            <a:pPr algn="ctr"/>
            <a:endParaRPr lang="en-US"/>
          </a:p>
          <a:p>
            <a:pPr algn="ctr"/>
            <a:endParaRPr lang="en-US"/>
          </a:p>
          <a:p>
            <a:pPr algn="ctr"/>
            <a:endParaRPr lang="en-US"/>
          </a:p>
          <a:p>
            <a:pPr algn="ctr"/>
            <a:endParaRPr lang="en-US"/>
          </a:p>
          <a:p>
            <a:pPr algn="ctr"/>
            <a:r>
              <a:rPr lang="en-US" sz="1400">
                <a:latin typeface="Girl Scout Text Book"/>
              </a:rPr>
              <a:t>Last year, as a council we sold over 15,000 items and troops earned a collective $28,880 </a:t>
            </a:r>
            <a:endParaRPr lang="en-US"/>
          </a:p>
          <a:p>
            <a:pPr algn="ctr"/>
            <a:endParaRPr lang="en-US"/>
          </a:p>
          <a:p>
            <a:pPr algn="ctr"/>
            <a:endParaRPr lang="en-US"/>
          </a:p>
        </p:txBody>
      </p:sp>
      <p:sp>
        <p:nvSpPr>
          <p:cNvPr id="5" name="Title 4">
            <a:extLst>
              <a:ext uri="{FF2B5EF4-FFF2-40B4-BE49-F238E27FC236}">
                <a16:creationId xmlns:a16="http://schemas.microsoft.com/office/drawing/2014/main" id="{29B1C999-80CA-D34E-8DCF-16774A8CCA60}"/>
              </a:ext>
            </a:extLst>
          </p:cNvPr>
          <p:cNvSpPr>
            <a:spLocks noGrp="1"/>
          </p:cNvSpPr>
          <p:nvPr>
            <p:ph type="title"/>
          </p:nvPr>
        </p:nvSpPr>
        <p:spPr>
          <a:xfrm>
            <a:off x="4743451" y="1025167"/>
            <a:ext cx="4237781" cy="1875863"/>
          </a:xfrm>
        </p:spPr>
        <p:txBody>
          <a:bodyPr/>
          <a:lstStyle/>
          <a:p>
            <a:pPr algn="ctr"/>
            <a:r>
              <a:rPr lang="en-US" b="1">
                <a:latin typeface="Girl Scout Display Light"/>
              </a:rPr>
              <a:t>2026 FALL PRODUCT VOLUNTEER INFORMATION</a:t>
            </a:r>
            <a:endParaRPr lang="en-US" b="1"/>
          </a:p>
        </p:txBody>
      </p:sp>
      <p:pic>
        <p:nvPicPr>
          <p:cNvPr id="8" name="Picture 7">
            <a:extLst>
              <a:ext uri="{FF2B5EF4-FFF2-40B4-BE49-F238E27FC236}">
                <a16:creationId xmlns:a16="http://schemas.microsoft.com/office/drawing/2014/main" id="{2CC7ECBD-2580-AB7A-A728-F1A8B6780D93}"/>
              </a:ext>
            </a:extLst>
          </p:cNvPr>
          <p:cNvPicPr>
            <a:picLocks noChangeAspect="1"/>
          </p:cNvPicPr>
          <p:nvPr/>
        </p:nvPicPr>
        <p:blipFill>
          <a:blip r:embed="rId5"/>
          <a:stretch>
            <a:fillRect/>
          </a:stretch>
        </p:blipFill>
        <p:spPr>
          <a:xfrm>
            <a:off x="4980709" y="583976"/>
            <a:ext cx="3561914" cy="856416"/>
          </a:xfrm>
          <a:prstGeom prst="rect">
            <a:avLst/>
          </a:prstGeom>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743451" y="4519869"/>
            <a:ext cx="487363" cy="487363"/>
          </a:xfrm>
          <a:prstGeom prst="rect">
            <a:avLst/>
          </a:prstGeom>
        </p:spPr>
      </p:pic>
    </p:spTree>
    <p:extLst>
      <p:ext uri="{BB962C8B-B14F-4D97-AF65-F5344CB8AC3E}">
        <p14:creationId xmlns:p14="http://schemas.microsoft.com/office/powerpoint/2010/main" val="1031380180"/>
      </p:ext>
    </p:extLst>
  </p:cSld>
  <p:clrMapOvr>
    <a:masterClrMapping/>
  </p:clrMapOvr>
  <mc:AlternateContent xmlns:mc="http://schemas.openxmlformats.org/markup-compatibility/2006" xmlns:p14="http://schemas.microsoft.com/office/powerpoint/2010/main">
    <mc:Choice Requires="p14">
      <p:transition p14:dur="10" advTm="19820"/>
    </mc:Choice>
    <mc:Fallback xmlns="">
      <p:transition advTm="198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E28963-542D-B285-338B-A79CBA97F7CF}"/>
              </a:ext>
            </a:extLst>
          </p:cNvPr>
          <p:cNvSpPr>
            <a:spLocks noGrp="1"/>
          </p:cNvSpPr>
          <p:nvPr>
            <p:ph type="title"/>
          </p:nvPr>
        </p:nvSpPr>
        <p:spPr/>
        <p:txBody>
          <a:bodyPr/>
          <a:lstStyle/>
          <a:p>
            <a:r>
              <a:rPr lang="en-US" sz="2800" b="1"/>
              <a:t>Nuts &amp; Chocolates</a:t>
            </a:r>
          </a:p>
        </p:txBody>
      </p:sp>
      <p:pic>
        <p:nvPicPr>
          <p:cNvPr id="7" name="Picture 6">
            <a:extLst>
              <a:ext uri="{FF2B5EF4-FFF2-40B4-BE49-F238E27FC236}">
                <a16:creationId xmlns:a16="http://schemas.microsoft.com/office/drawing/2014/main" id="{0552E47A-7218-A439-E7D3-F4FF8B0ECDF7}"/>
              </a:ext>
            </a:extLst>
          </p:cNvPr>
          <p:cNvPicPr>
            <a:picLocks noChangeAspect="1"/>
          </p:cNvPicPr>
          <p:nvPr/>
        </p:nvPicPr>
        <p:blipFill>
          <a:blip r:embed="rId5"/>
          <a:stretch>
            <a:fillRect/>
          </a:stretch>
        </p:blipFill>
        <p:spPr>
          <a:xfrm>
            <a:off x="6587231" y="2686050"/>
            <a:ext cx="2419841" cy="2303891"/>
          </a:xfrm>
          <a:prstGeom prst="rect">
            <a:avLst/>
          </a:prstGeom>
        </p:spPr>
      </p:pic>
      <p:pic>
        <p:nvPicPr>
          <p:cNvPr id="2" name="Slide 13">
            <a:hlinkClick r:id="" action="ppaction://media"/>
            <a:extLst>
              <a:ext uri="{FF2B5EF4-FFF2-40B4-BE49-F238E27FC236}">
                <a16:creationId xmlns:a16="http://schemas.microsoft.com/office/drawing/2014/main" id="{3008BDDF-8894-33A6-ADD3-49040C2B5D9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632" y="176439"/>
            <a:ext cx="730250" cy="730250"/>
          </a:xfrm>
          <a:prstGeom prst="rect">
            <a:avLst/>
          </a:prstGeom>
        </p:spPr>
      </p:pic>
    </p:spTree>
    <p:extLst>
      <p:ext uri="{BB962C8B-B14F-4D97-AF65-F5344CB8AC3E}">
        <p14:creationId xmlns:p14="http://schemas.microsoft.com/office/powerpoint/2010/main" val="313528698"/>
      </p:ext>
    </p:extLst>
  </p:cSld>
  <p:clrMapOvr>
    <a:masterClrMapping/>
  </p:clrMapOvr>
  <mc:AlternateContent xmlns:mc="http://schemas.openxmlformats.org/markup-compatibility/2006" xmlns:p14="http://schemas.microsoft.com/office/powerpoint/2010/main">
    <mc:Choice Requires="p14">
      <p:transition p14:dur="10" advTm="5450"/>
    </mc:Choice>
    <mc:Fallback xmlns="">
      <p:transition advTm="54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7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p:txBody>
          <a:bodyPr/>
          <a:lstStyle/>
          <a:p>
            <a:r>
              <a:rPr lang="en-US" sz="2400" b="1">
                <a:latin typeface="Girl Scout Text Book"/>
              </a:rPr>
              <a:t>DELICIOUS NUTS &amp; CHOCOLATES</a:t>
            </a:r>
            <a:br>
              <a:rPr lang="en-US" sz="2400" b="1">
                <a:latin typeface="Girl Scout Text Book"/>
              </a:rPr>
            </a:br>
            <a:r>
              <a:rPr lang="en-US" sz="2400" b="1">
                <a:latin typeface="Girl Scout Text Book"/>
              </a:rPr>
              <a:t> </a:t>
            </a:r>
            <a:br>
              <a:rPr lang="en-US" sz="2400" b="1">
                <a:latin typeface="Girl Scout Text Book"/>
              </a:rPr>
            </a:br>
            <a:r>
              <a:rPr lang="en-US" b="1">
                <a:latin typeface="Girl Scout Text Book"/>
              </a:rPr>
              <a:t>Council’s Top Selling Items</a:t>
            </a:r>
            <a:br>
              <a:rPr lang="en-US" b="1">
                <a:latin typeface="Girl Scout Text Book"/>
              </a:rPr>
            </a:br>
            <a:r>
              <a:rPr lang="en-US" b="1">
                <a:latin typeface="Girl Scout Text Book"/>
              </a:rPr>
              <a:t> </a:t>
            </a:r>
            <a:br>
              <a:rPr lang="en-US" b="1">
                <a:latin typeface="Girl Scout Text Book"/>
              </a:rPr>
            </a:br>
            <a:r>
              <a:rPr lang="en-US" sz="1800">
                <a:latin typeface="Girl Scout Text Book"/>
              </a:rPr>
              <a:t>#1 – Deluxe Pecan Clusters</a:t>
            </a:r>
            <a:br>
              <a:rPr lang="en-US" sz="1800">
                <a:latin typeface="Girl Scout Text Book"/>
              </a:rPr>
            </a:br>
            <a:r>
              <a:rPr lang="en-US" sz="1800">
                <a:latin typeface="Girl Scout Text Book"/>
              </a:rPr>
              <a:t> #2 – Mint Treasures</a:t>
            </a:r>
            <a:br>
              <a:rPr lang="en-US" sz="1800">
                <a:latin typeface="Girl Scout Text Book"/>
              </a:rPr>
            </a:br>
            <a:r>
              <a:rPr lang="en-US" sz="1800">
                <a:latin typeface="Girl Scout Text Book"/>
              </a:rPr>
              <a:t> #3 – Chocolate Covered Almonds </a:t>
            </a:r>
            <a:br>
              <a:rPr lang="en-US" sz="1800">
                <a:latin typeface="Girl Scout Text Book"/>
              </a:rPr>
            </a:br>
            <a:r>
              <a:rPr lang="en-US" sz="1800">
                <a:latin typeface="Girl Scout Text Book"/>
              </a:rPr>
              <a:t> #4 – English Butter Toffee</a:t>
            </a:r>
            <a:br>
              <a:rPr lang="en-US" sz="1800">
                <a:latin typeface="Girl Scout Text Book"/>
              </a:rPr>
            </a:br>
            <a:r>
              <a:rPr lang="en-US" sz="1800">
                <a:latin typeface="Girl Scout Text Book"/>
              </a:rPr>
              <a:t> #5 – Peanut Butter Bears</a:t>
            </a:r>
            <a:endParaRPr lang="en-US"/>
          </a:p>
        </p:txBody>
      </p:sp>
      <p:pic>
        <p:nvPicPr>
          <p:cNvPr id="2" name="Picture 1"/>
          <p:cNvPicPr>
            <a:picLocks noChangeAspect="1"/>
          </p:cNvPicPr>
          <p:nvPr/>
        </p:nvPicPr>
        <p:blipFill>
          <a:blip r:embed="rId5"/>
          <a:stretch>
            <a:fillRect/>
          </a:stretch>
        </p:blipFill>
        <p:spPr>
          <a:xfrm>
            <a:off x="119218" y="228274"/>
            <a:ext cx="4363059" cy="4686954"/>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620488" y="4671546"/>
            <a:ext cx="487363" cy="487363"/>
          </a:xfrm>
          <a:prstGeom prst="rect">
            <a:avLst/>
          </a:prstGeom>
        </p:spPr>
      </p:pic>
    </p:spTree>
    <p:extLst>
      <p:ext uri="{BB962C8B-B14F-4D97-AF65-F5344CB8AC3E}">
        <p14:creationId xmlns:p14="http://schemas.microsoft.com/office/powerpoint/2010/main" val="3261626645"/>
      </p:ext>
    </p:extLst>
  </p:cSld>
  <p:clrMapOvr>
    <a:masterClrMapping/>
  </p:clrMapOvr>
  <mc:AlternateContent xmlns:mc="http://schemas.openxmlformats.org/markup-compatibility/2006" xmlns:p14="http://schemas.microsoft.com/office/powerpoint/2010/main">
    <mc:Choice Requires="p14">
      <p:transition p14:dur="10" advTm="11040"/>
    </mc:Choice>
    <mc:Fallback xmlns="">
      <p:transition advTm="11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7D90B7-3197-79C2-9BC7-606697E6C3F2}"/>
              </a:ext>
            </a:extLst>
          </p:cNvPr>
          <p:cNvSpPr>
            <a:spLocks noGrp="1"/>
          </p:cNvSpPr>
          <p:nvPr>
            <p:ph type="sldNum" sz="quarter" idx="12"/>
          </p:nvPr>
        </p:nvSpPr>
        <p:spPr/>
        <p:txBody>
          <a:bodyPr/>
          <a:lstStyle/>
          <a:p>
            <a:fld id="{7691CCDB-B024-8747-B233-CAD1CBC7A901}" type="slidenum">
              <a:rPr lang="en-US" smtClean="0"/>
              <a:pPr/>
              <a:t>12</a:t>
            </a:fld>
            <a:endParaRPr lang="en-US"/>
          </a:p>
        </p:txBody>
      </p:sp>
      <p:sp>
        <p:nvSpPr>
          <p:cNvPr id="4" name="Title 3">
            <a:extLst>
              <a:ext uri="{FF2B5EF4-FFF2-40B4-BE49-F238E27FC236}">
                <a16:creationId xmlns:a16="http://schemas.microsoft.com/office/drawing/2014/main" id="{C2235BFA-B6C9-40D2-9F9E-07A4F505FDEF}"/>
              </a:ext>
            </a:extLst>
          </p:cNvPr>
          <p:cNvSpPr>
            <a:spLocks noGrp="1"/>
          </p:cNvSpPr>
          <p:nvPr>
            <p:ph type="title"/>
          </p:nvPr>
        </p:nvSpPr>
        <p:spPr/>
        <p:txBody>
          <a:bodyPr/>
          <a:lstStyle/>
          <a:p>
            <a:r>
              <a:rPr lang="en-US" sz="2400" b="1"/>
              <a:t>New Nut Products</a:t>
            </a:r>
          </a:p>
        </p:txBody>
      </p:sp>
      <p:pic>
        <p:nvPicPr>
          <p:cNvPr id="10" name="Picture 9">
            <a:extLst>
              <a:ext uri="{FF2B5EF4-FFF2-40B4-BE49-F238E27FC236}">
                <a16:creationId xmlns:a16="http://schemas.microsoft.com/office/drawing/2014/main" id="{313A65D4-7DDB-EC44-B8F7-29FB9A490BFD}"/>
              </a:ext>
            </a:extLst>
          </p:cNvPr>
          <p:cNvPicPr>
            <a:picLocks noChangeAspect="1"/>
          </p:cNvPicPr>
          <p:nvPr/>
        </p:nvPicPr>
        <p:blipFill>
          <a:blip r:embed="rId5"/>
          <a:stretch>
            <a:fillRect/>
          </a:stretch>
        </p:blipFill>
        <p:spPr>
          <a:xfrm>
            <a:off x="3327792" y="464947"/>
            <a:ext cx="2488415" cy="17501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809F83C9-D2EF-FD75-15A7-7F5A8DCB0BFA}"/>
              </a:ext>
            </a:extLst>
          </p:cNvPr>
          <p:cNvPicPr>
            <a:picLocks noChangeAspect="1"/>
          </p:cNvPicPr>
          <p:nvPr/>
        </p:nvPicPr>
        <p:blipFill>
          <a:blip r:embed="rId6"/>
          <a:stretch>
            <a:fillRect/>
          </a:stretch>
        </p:blipFill>
        <p:spPr>
          <a:xfrm>
            <a:off x="6231469" y="2889309"/>
            <a:ext cx="2488416" cy="17584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TextBox 13">
            <a:extLst>
              <a:ext uri="{FF2B5EF4-FFF2-40B4-BE49-F238E27FC236}">
                <a16:creationId xmlns:a16="http://schemas.microsoft.com/office/drawing/2014/main" id="{AB110429-CDD5-A33F-E821-7FFCE6FFDF83}"/>
              </a:ext>
            </a:extLst>
          </p:cNvPr>
          <p:cNvSpPr txBox="1"/>
          <p:nvPr/>
        </p:nvSpPr>
        <p:spPr>
          <a:xfrm>
            <a:off x="6021300" y="708244"/>
            <a:ext cx="2665708" cy="1107996"/>
          </a:xfrm>
          <a:prstGeom prst="rect">
            <a:avLst/>
          </a:prstGeom>
          <a:noFill/>
          <a:ln>
            <a:noFill/>
          </a:ln>
        </p:spPr>
        <p:txBody>
          <a:bodyPr wrap="square">
            <a:spAutoFit/>
          </a:bodyPr>
          <a:lstStyle/>
          <a:p>
            <a:r>
              <a:rPr lang="en-US" sz="1100">
                <a:latin typeface="Girl Scout Text Book" panose="02020003000000000000" charset="0"/>
              </a:rPr>
              <a:t>Roasted and salted Cashews and Almonds mixed in with dried Cranberries.​</a:t>
            </a:r>
          </a:p>
          <a:p>
            <a:r>
              <a:rPr lang="en-US" sz="1100">
                <a:latin typeface="Girl Scout Text Book" panose="02020003000000000000" charset="0"/>
              </a:rPr>
              <a:t>​</a:t>
            </a:r>
          </a:p>
          <a:p>
            <a:r>
              <a:rPr lang="en-US" sz="1100">
                <a:latin typeface="Girl Scout Text Book" panose="02020003000000000000" charset="0"/>
              </a:rPr>
              <a:t>7 oz Pop Top Can​</a:t>
            </a:r>
          </a:p>
          <a:p>
            <a:r>
              <a:rPr lang="en-US" sz="1100">
                <a:latin typeface="Girl Scout Text Book" panose="02020003000000000000" charset="0"/>
              </a:rPr>
              <a:t>​</a:t>
            </a:r>
          </a:p>
        </p:txBody>
      </p:sp>
      <p:sp>
        <p:nvSpPr>
          <p:cNvPr id="16" name="TextBox 15">
            <a:extLst>
              <a:ext uri="{FF2B5EF4-FFF2-40B4-BE49-F238E27FC236}">
                <a16:creationId xmlns:a16="http://schemas.microsoft.com/office/drawing/2014/main" id="{16EF9691-1B7E-2995-6B97-B53FB9DBAE70}"/>
              </a:ext>
            </a:extLst>
          </p:cNvPr>
          <p:cNvSpPr txBox="1"/>
          <p:nvPr/>
        </p:nvSpPr>
        <p:spPr>
          <a:xfrm>
            <a:off x="6231466" y="369690"/>
            <a:ext cx="2073711" cy="338554"/>
          </a:xfrm>
          <a:prstGeom prst="rect">
            <a:avLst/>
          </a:prstGeom>
          <a:noFill/>
          <a:ln>
            <a:noFill/>
          </a:ln>
        </p:spPr>
        <p:txBody>
          <a:bodyPr wrap="square">
            <a:spAutoFit/>
          </a:bodyPr>
          <a:lstStyle/>
          <a:p>
            <a:r>
              <a:rPr lang="en-US" sz="1600" b="1">
                <a:latin typeface="Girl Scout Text Book" panose="02020003000000000000" charset="0"/>
              </a:rPr>
              <a:t>Cranberry Trail</a:t>
            </a:r>
          </a:p>
        </p:txBody>
      </p:sp>
      <p:sp>
        <p:nvSpPr>
          <p:cNvPr id="20" name="TextBox 19">
            <a:extLst>
              <a:ext uri="{FF2B5EF4-FFF2-40B4-BE49-F238E27FC236}">
                <a16:creationId xmlns:a16="http://schemas.microsoft.com/office/drawing/2014/main" id="{25057240-CAB6-7F61-0FF4-A1DD3B6452D4}"/>
              </a:ext>
            </a:extLst>
          </p:cNvPr>
          <p:cNvSpPr txBox="1"/>
          <p:nvPr/>
        </p:nvSpPr>
        <p:spPr>
          <a:xfrm>
            <a:off x="3239146" y="3232003"/>
            <a:ext cx="2874936" cy="938719"/>
          </a:xfrm>
          <a:prstGeom prst="rect">
            <a:avLst/>
          </a:prstGeom>
          <a:noFill/>
          <a:ln>
            <a:noFill/>
          </a:ln>
        </p:spPr>
        <p:txBody>
          <a:bodyPr wrap="square">
            <a:spAutoFit/>
          </a:bodyPr>
          <a:lstStyle/>
          <a:p>
            <a:r>
              <a:rPr lang="en-US" sz="1100">
                <a:latin typeface="Girl Scout Text Book" panose="02020003000000000000" charset="0"/>
              </a:rPr>
              <a:t>A blend of Peanuts, Almonds, Cashews, and Mini Pretzels – all coated in our sweet onion seasoning.​</a:t>
            </a:r>
          </a:p>
          <a:p>
            <a:r>
              <a:rPr lang="en-US" sz="1100">
                <a:latin typeface="Girl Scout Text Book" panose="02020003000000000000" charset="0"/>
              </a:rPr>
              <a:t>​</a:t>
            </a:r>
          </a:p>
          <a:p>
            <a:r>
              <a:rPr lang="en-US" sz="1100">
                <a:latin typeface="Girl Scout Text Book" panose="02020003000000000000" charset="0"/>
              </a:rPr>
              <a:t>8 oz Resealable Standup bag​</a:t>
            </a:r>
          </a:p>
        </p:txBody>
      </p:sp>
      <p:sp>
        <p:nvSpPr>
          <p:cNvPr id="22" name="TextBox 21">
            <a:extLst>
              <a:ext uri="{FF2B5EF4-FFF2-40B4-BE49-F238E27FC236}">
                <a16:creationId xmlns:a16="http://schemas.microsoft.com/office/drawing/2014/main" id="{F3DD0FF9-BA73-5D7C-A2BD-39042AB23C6E}"/>
              </a:ext>
            </a:extLst>
          </p:cNvPr>
          <p:cNvSpPr txBox="1"/>
          <p:nvPr/>
        </p:nvSpPr>
        <p:spPr>
          <a:xfrm>
            <a:off x="3239146" y="2889309"/>
            <a:ext cx="2683549" cy="338554"/>
          </a:xfrm>
          <a:prstGeom prst="rect">
            <a:avLst/>
          </a:prstGeom>
          <a:noFill/>
          <a:ln>
            <a:noFill/>
          </a:ln>
        </p:spPr>
        <p:txBody>
          <a:bodyPr wrap="square">
            <a:spAutoFit/>
          </a:bodyPr>
          <a:lstStyle/>
          <a:p>
            <a:r>
              <a:rPr lang="en-US" sz="1600" b="1">
                <a:latin typeface="Girl Scout Text Book" panose="02020003000000000000" charset="0"/>
              </a:rPr>
              <a:t>Sweet Onion Snack Mix</a:t>
            </a:r>
          </a:p>
        </p:txBody>
      </p:sp>
      <p:pic>
        <p:nvPicPr>
          <p:cNvPr id="3" name="Slide 17">
            <a:hlinkClick r:id="" action="ppaction://media"/>
            <a:extLst>
              <a:ext uri="{FF2B5EF4-FFF2-40B4-BE49-F238E27FC236}">
                <a16:creationId xmlns:a16="http://schemas.microsoft.com/office/drawing/2014/main" id="{71B7AC4D-8E35-16DB-A4F3-50AB0544C06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2182132" y="4329339"/>
            <a:ext cx="730250" cy="730250"/>
          </a:xfrm>
          <a:prstGeom prst="rect">
            <a:avLst/>
          </a:prstGeom>
        </p:spPr>
      </p:pic>
    </p:spTree>
    <p:extLst>
      <p:ext uri="{BB962C8B-B14F-4D97-AF65-F5344CB8AC3E}">
        <p14:creationId xmlns:p14="http://schemas.microsoft.com/office/powerpoint/2010/main" val="2909552290"/>
      </p:ext>
    </p:extLst>
  </p:cSld>
  <p:clrMapOvr>
    <a:masterClrMapping/>
  </p:clrMapOvr>
  <mc:AlternateContent xmlns:mc="http://schemas.openxmlformats.org/markup-compatibility/2006" xmlns:p14="http://schemas.microsoft.com/office/powerpoint/2010/main">
    <mc:Choice Requires="p14">
      <p:transition p14:dur="10" advTm="29450"/>
    </mc:Choice>
    <mc:Fallback xmlns="">
      <p:transition advTm="294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8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80D5A6D-46BF-6B7E-B622-8AF4BA5258CA}"/>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EDB3D9A0-A4B7-55CA-6D57-40F4FC56755D}"/>
              </a:ext>
            </a:extLst>
          </p:cNvPr>
          <p:cNvSpPr/>
          <p:nvPr/>
        </p:nvSpPr>
        <p:spPr>
          <a:xfrm>
            <a:off x="7543305" y="3612284"/>
            <a:ext cx="1564033" cy="1518296"/>
          </a:xfrm>
          <a:prstGeom prst="ellipse">
            <a:avLst/>
          </a:prstGeom>
          <a:blipFill dpi="0" rotWithShape="1">
            <a:blip>
              <a:extLst>
                <a:ext uri="{96DAC541-7B7A-43D3-8B79-37D633B846F1}">
                  <asvg:svgBlip xmlns:asvg="http://schemas.microsoft.com/office/drawing/2016/SVG/main" r:embed="rId5"/>
                </a:ext>
              </a:extLst>
            </a:blip>
            <a:srcRect/>
            <a:stretch>
              <a:fillRect/>
            </a:stretch>
          </a:blipFill>
          <a:ln w="571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Oval 4">
            <a:extLst>
              <a:ext uri="{FF2B5EF4-FFF2-40B4-BE49-F238E27FC236}">
                <a16:creationId xmlns:a16="http://schemas.microsoft.com/office/drawing/2014/main" id="{E1C01CA4-9448-763E-3FDC-BB8D8F4A436E}"/>
              </a:ext>
            </a:extLst>
          </p:cNvPr>
          <p:cNvSpPr/>
          <p:nvPr/>
        </p:nvSpPr>
        <p:spPr>
          <a:xfrm>
            <a:off x="5759597" y="2587120"/>
            <a:ext cx="1564032" cy="1518296"/>
          </a:xfrm>
          <a:prstGeom prst="ellipse">
            <a:avLst/>
          </a:prstGeom>
          <a:blipFill dpi="0" rotWithShape="1">
            <a:blip>
              <a:extLst>
                <a:ext uri="{96DAC541-7B7A-43D3-8B79-37D633B846F1}">
                  <asvg:svgBlip xmlns:asvg="http://schemas.microsoft.com/office/drawing/2016/SVG/main" r:embed="rId6"/>
                </a:ext>
              </a:extLst>
            </a:blip>
            <a:srcRect/>
            <a:stretch>
              <a:fillRect/>
            </a:stretch>
          </a:blipFill>
          <a:ln w="571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itle 4">
            <a:extLst>
              <a:ext uri="{FF2B5EF4-FFF2-40B4-BE49-F238E27FC236}">
                <a16:creationId xmlns:a16="http://schemas.microsoft.com/office/drawing/2014/main" id="{43562596-3EAD-5BC8-FAFC-92AFB631CD74}"/>
              </a:ext>
            </a:extLst>
          </p:cNvPr>
          <p:cNvSpPr txBox="1">
            <a:spLocks/>
          </p:cNvSpPr>
          <p:nvPr/>
        </p:nvSpPr>
        <p:spPr>
          <a:xfrm>
            <a:off x="3592147" y="3756770"/>
            <a:ext cx="2807842" cy="1241536"/>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1800" b="1"/>
              <a:t>Holiday Tin</a:t>
            </a:r>
          </a:p>
          <a:p>
            <a:r>
              <a:rPr lang="en-US" sz="1800"/>
              <a:t>Chocolate Covered Pretzels or Deluxe Pecan Clusters</a:t>
            </a:r>
          </a:p>
        </p:txBody>
      </p:sp>
      <p:sp>
        <p:nvSpPr>
          <p:cNvPr id="2" name="TextBox 1">
            <a:extLst>
              <a:ext uri="{FF2B5EF4-FFF2-40B4-BE49-F238E27FC236}">
                <a16:creationId xmlns:a16="http://schemas.microsoft.com/office/drawing/2014/main" id="{B78413B2-07BF-01FE-15E6-5DDD6B415FB9}"/>
              </a:ext>
            </a:extLst>
          </p:cNvPr>
          <p:cNvSpPr txBox="1"/>
          <p:nvPr/>
        </p:nvSpPr>
        <p:spPr>
          <a:xfrm>
            <a:off x="4977517" y="4882101"/>
            <a:ext cx="0" cy="0"/>
          </a:xfrm>
          <a:prstGeom prst="rect">
            <a:avLst/>
          </a:prstGeom>
          <a:noFill/>
          <a:ln>
            <a:noFill/>
          </a:ln>
        </p:spPr>
        <p:txBody>
          <a:bodyPr vert="horz" wrap="none" lIns="91440" tIns="45720" rIns="91440" bIns="45720" rtlCol="0" anchor="ctr">
            <a:noAutofit/>
          </a:bodyPr>
          <a:lstStyle/>
          <a:p>
            <a:pPr algn="l"/>
            <a:endParaRPr lang="en-US"/>
          </a:p>
        </p:txBody>
      </p:sp>
      <p:sp>
        <p:nvSpPr>
          <p:cNvPr id="18" name="Title 5">
            <a:extLst>
              <a:ext uri="{FF2B5EF4-FFF2-40B4-BE49-F238E27FC236}">
                <a16:creationId xmlns:a16="http://schemas.microsoft.com/office/drawing/2014/main" id="{ECABBD88-21C0-3FE5-35AF-D42D815F6CBB}"/>
              </a:ext>
            </a:extLst>
          </p:cNvPr>
          <p:cNvSpPr>
            <a:spLocks noGrp="1"/>
          </p:cNvSpPr>
          <p:nvPr>
            <p:ph type="title"/>
          </p:nvPr>
        </p:nvSpPr>
        <p:spPr>
          <a:xfrm>
            <a:off x="140214" y="1548490"/>
            <a:ext cx="2745424" cy="2077261"/>
          </a:xfrm>
        </p:spPr>
        <p:txBody>
          <a:bodyPr>
            <a:normAutofit/>
          </a:bodyPr>
          <a:lstStyle/>
          <a:p>
            <a:r>
              <a:rPr lang="en-US" sz="2400" b="1"/>
              <a:t>ASHDON FARMS</a:t>
            </a:r>
            <a:br>
              <a:rPr lang="en-US" sz="2400" b="1"/>
            </a:br>
            <a:r>
              <a:rPr lang="en-US" sz="2400" b="1"/>
              <a:t>TINS</a:t>
            </a:r>
            <a:br>
              <a:rPr lang="en-US" sz="2400"/>
            </a:br>
            <a:br>
              <a:rPr lang="en-US" sz="2400"/>
            </a:br>
            <a:r>
              <a:rPr lang="en-US" sz="1800"/>
              <a:t>Perfect for Gifts and Treats!</a:t>
            </a:r>
            <a:endParaRPr lang="en-US" sz="2400"/>
          </a:p>
        </p:txBody>
      </p:sp>
      <p:sp>
        <p:nvSpPr>
          <p:cNvPr id="19" name="Title 4">
            <a:extLst>
              <a:ext uri="{FF2B5EF4-FFF2-40B4-BE49-F238E27FC236}">
                <a16:creationId xmlns:a16="http://schemas.microsoft.com/office/drawing/2014/main" id="{D82D976E-EE10-6DBA-90C7-1425C6B00584}"/>
              </a:ext>
            </a:extLst>
          </p:cNvPr>
          <p:cNvSpPr txBox="1">
            <a:spLocks/>
          </p:cNvSpPr>
          <p:nvPr/>
        </p:nvSpPr>
        <p:spPr>
          <a:xfrm>
            <a:off x="5083257" y="292827"/>
            <a:ext cx="2350212" cy="1050403"/>
          </a:xfrm>
          <a:prstGeom prst="rect">
            <a:avLst/>
          </a:prstGeom>
        </p:spPr>
        <p:txBody>
          <a:bodyPr vert="horz" lIns="182880" tIns="45720" rIns="182880" bIns="45720" rtlCol="0" anchor="ctr">
            <a:noAutofit/>
          </a:bodyPr>
          <a:lstStyle>
            <a:lvl1pPr marL="0" marR="0" indent="0" algn="ctr" defTabSz="685783" rtl="0" eaLnBrk="1" fontAlgn="auto" latinLnBrk="0" hangingPunct="1">
              <a:lnSpc>
                <a:spcPct val="90000"/>
              </a:lnSpc>
              <a:spcBef>
                <a:spcPct val="0"/>
              </a:spcBef>
              <a:spcAft>
                <a:spcPts val="0"/>
              </a:spcAft>
              <a:buClrTx/>
              <a:buSzTx/>
              <a:buFontTx/>
              <a:buNone/>
              <a:tabLst/>
              <a:defRPr lang="en-US" sz="1600" b="0" i="0" kern="1200" smtClean="0">
                <a:solidFill>
                  <a:schemeClr val="tx1"/>
                </a:solidFill>
                <a:effectLst/>
                <a:latin typeface="Girl Scout Text Book" panose="02020003000000000000" pitchFamily="18" charset="0"/>
                <a:ea typeface="+mj-ea"/>
                <a:cs typeface="+mj-cs"/>
              </a:defRPr>
            </a:lvl1pPr>
          </a:lstStyle>
          <a:p>
            <a:r>
              <a:rPr lang="en-US" sz="1800" b="1"/>
              <a:t>Exploration Tin</a:t>
            </a:r>
          </a:p>
          <a:p>
            <a:r>
              <a:rPr lang="en-US" sz="1800"/>
              <a:t>Mint Treasures</a:t>
            </a:r>
          </a:p>
        </p:txBody>
      </p:sp>
      <p:pic>
        <p:nvPicPr>
          <p:cNvPr id="4" name="Picture 3">
            <a:extLst>
              <a:ext uri="{FF2B5EF4-FFF2-40B4-BE49-F238E27FC236}">
                <a16:creationId xmlns:a16="http://schemas.microsoft.com/office/drawing/2014/main" id="{980E0675-D57D-6B4C-59DC-303DFB5F823E}"/>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6760" b="96037" l="5950" r="92449">
                        <a14:foregroundMark x1="8924" y1="72261" x2="5034" y2="57576"/>
                        <a14:foregroundMark x1="5034" y1="57576" x2="9153" y2="26107"/>
                        <a14:foregroundMark x1="9153" y1="26107" x2="20824" y2="14918"/>
                        <a14:foregroundMark x1="20824" y1="14918" x2="36613" y2="7925"/>
                        <a14:foregroundMark x1="36613" y1="7925" x2="52174" y2="6527"/>
                        <a14:foregroundMark x1="52174" y1="6527" x2="72311" y2="9790"/>
                        <a14:foregroundMark x1="72311" y1="9790" x2="86728" y2="24242"/>
                        <a14:foregroundMark x1="86728" y1="24242" x2="93135" y2="39161"/>
                        <a14:foregroundMark x1="93135" y1="39161" x2="88101" y2="73893"/>
                        <a14:foregroundMark x1="30206" y1="6760" x2="47597" y2="4196"/>
                        <a14:foregroundMark x1="47597" y1="4196" x2="63616" y2="6760"/>
                        <a14:foregroundMark x1="63616" y1="6760" x2="63844" y2="7226"/>
                        <a14:foregroundMark x1="6865" y1="68298" x2="6636" y2="48951"/>
                        <a14:foregroundMark x1="6636" y1="48951" x2="5950" y2="66900"/>
                        <a14:foregroundMark x1="5950" y1="66900" x2="6865" y2="68765"/>
                        <a14:foregroundMark x1="28375" y1="90210" x2="47368" y2="95338"/>
                        <a14:foregroundMark x1="47368" y1="95338" x2="66133" y2="92774"/>
                        <a14:foregroundMark x1="66133" y1="92774" x2="74371" y2="88345"/>
                        <a14:foregroundMark x1="47140" y1="94872" x2="63387" y2="93706"/>
                        <a14:foregroundMark x1="63387" y1="93706" x2="63844" y2="93473"/>
                        <a14:foregroundMark x1="62700" y1="93706" x2="37757" y2="94639"/>
                        <a14:foregroundMark x1="49428" y1="27040" x2="32494" y2="34499"/>
                        <a14:foregroundMark x1="32494" y1="34499" x2="51030" y2="71795"/>
                        <a14:foregroundMark x1="51030" y1="71795" x2="73913" y2="44755"/>
                        <a14:foregroundMark x1="73913" y1="44755" x2="31579" y2="20047"/>
                        <a14:foregroundMark x1="31579" y1="20047" x2="29977" y2="24709"/>
                        <a14:foregroundMark x1="42334" y1="33333" x2="51030" y2="50816"/>
                        <a14:foregroundMark x1="51030" y1="50816" x2="51487" y2="35664"/>
                        <a14:foregroundMark x1="51487" y1="35664" x2="50114" y2="35431"/>
                        <a14:foregroundMark x1="39359" y1="34033" x2="35927" y2="36364"/>
                        <a14:foregroundMark x1="31121" y1="32168" x2="48741" y2="29604"/>
                        <a14:foregroundMark x1="48741" y1="29604" x2="65446" y2="43357"/>
                        <a14:foregroundMark x1="65446" y1="43357" x2="49657" y2="61305"/>
                        <a14:foregroundMark x1="49657" y1="61305" x2="45080" y2="41026"/>
                        <a14:foregroundMark x1="45080" y1="41026" x2="60870" y2="35198"/>
                        <a14:foregroundMark x1="48741" y1="95338" x2="48741" y2="95338"/>
                        <a14:foregroundMark x1="49657" y1="95804" x2="49657" y2="95804"/>
                        <a14:foregroundMark x1="51030" y1="95804" x2="51030" y2="95804"/>
                        <a14:foregroundMark x1="52860" y1="95804" x2="52860" y2="95804"/>
                        <a14:foregroundMark x1="54920" y1="95804" x2="54920" y2="95804"/>
                        <a14:foregroundMark x1="57208" y1="95338" x2="57208" y2="95338"/>
                        <a14:foregroundMark x1="56522" y1="95338" x2="65217" y2="93473"/>
                        <a14:foregroundMark x1="61785" y1="93706" x2="48741" y2="95804"/>
                        <a14:foregroundMark x1="48284" y1="96037" x2="56751" y2="95804"/>
                      </a14:backgroundRemoval>
                    </a14:imgEffect>
                  </a14:imgLayer>
                </a14:imgProps>
              </a:ext>
              <a:ext uri="{28A0092B-C50C-407E-A947-70E740481C1C}">
                <a14:useLocalDpi xmlns:a14="http://schemas.microsoft.com/office/drawing/2010/main" val="0"/>
              </a:ext>
            </a:extLst>
          </a:blip>
          <a:srcRect/>
          <a:stretch/>
        </p:blipFill>
        <p:spPr>
          <a:xfrm>
            <a:off x="6223121" y="2571750"/>
            <a:ext cx="2420693" cy="2376378"/>
          </a:xfrm>
          <a:prstGeom prst="rect">
            <a:avLst/>
          </a:prstGeom>
        </p:spPr>
      </p:pic>
      <p:pic>
        <p:nvPicPr>
          <p:cNvPr id="9" name="Picture 8">
            <a:extLst>
              <a:ext uri="{FF2B5EF4-FFF2-40B4-BE49-F238E27FC236}">
                <a16:creationId xmlns:a16="http://schemas.microsoft.com/office/drawing/2014/main" id="{DF9A32F4-3D6B-7006-28C6-B052EC9C25F1}"/>
              </a:ext>
            </a:extLst>
          </p:cNvPr>
          <p:cNvPicPr>
            <a:picLocks noChangeAspect="1"/>
          </p:cNvPicPr>
          <p:nvPr/>
        </p:nvPicPr>
        <p:blipFill>
          <a:blip r:embed="rId9"/>
          <a:srcRect l="29683" t="12265" r="31408" b="15480"/>
          <a:stretch>
            <a:fillRect/>
          </a:stretch>
        </p:blipFill>
        <p:spPr>
          <a:xfrm>
            <a:off x="3001924" y="-94246"/>
            <a:ext cx="2447635" cy="3408946"/>
          </a:xfrm>
          <a:prstGeom prst="rect">
            <a:avLst/>
          </a:prstGeom>
        </p:spPr>
      </p:pic>
      <p:pic>
        <p:nvPicPr>
          <p:cNvPr id="17" name="Picture 16">
            <a:extLst>
              <a:ext uri="{FF2B5EF4-FFF2-40B4-BE49-F238E27FC236}">
                <a16:creationId xmlns:a16="http://schemas.microsoft.com/office/drawing/2014/main" id="{B7E1347F-5B4E-4A9F-325A-971B4F22D734}"/>
              </a:ext>
            </a:extLst>
          </p:cNvPr>
          <p:cNvPicPr>
            <a:picLocks noChangeAspect="1"/>
          </p:cNvPicPr>
          <p:nvPr/>
        </p:nvPicPr>
        <p:blipFill>
          <a:blip r:embed="rId10"/>
          <a:srcRect l="18616" t="28398" r="14123" b="25227"/>
          <a:stretch>
            <a:fillRect/>
          </a:stretch>
        </p:blipFill>
        <p:spPr>
          <a:xfrm>
            <a:off x="6399989" y="608741"/>
            <a:ext cx="2066959" cy="1343803"/>
          </a:xfrm>
          <a:prstGeom prst="rect">
            <a:avLst/>
          </a:prstGeom>
        </p:spPr>
      </p:pic>
      <p:pic>
        <p:nvPicPr>
          <p:cNvPr id="3" name="Slide 18">
            <a:hlinkClick r:id="" action="ppaction://media"/>
            <a:extLst>
              <a:ext uri="{FF2B5EF4-FFF2-40B4-BE49-F238E27FC236}">
                <a16:creationId xmlns:a16="http://schemas.microsoft.com/office/drawing/2014/main" id="{6E94C953-6A54-7F6C-42BA-0FF25FEDB54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274661" y="4264025"/>
            <a:ext cx="730250" cy="730250"/>
          </a:xfrm>
          <a:prstGeom prst="rect">
            <a:avLst/>
          </a:prstGeom>
        </p:spPr>
      </p:pic>
    </p:spTree>
    <p:extLst>
      <p:ext uri="{BB962C8B-B14F-4D97-AF65-F5344CB8AC3E}">
        <p14:creationId xmlns:p14="http://schemas.microsoft.com/office/powerpoint/2010/main" val="1294516900"/>
      </p:ext>
    </p:extLst>
  </p:cSld>
  <p:clrMapOvr>
    <a:masterClrMapping/>
  </p:clrMapOvr>
  <mc:AlternateContent xmlns:mc="http://schemas.openxmlformats.org/markup-compatibility/2006" xmlns:p14="http://schemas.microsoft.com/office/powerpoint/2010/main">
    <mc:Choice Requires="p14">
      <p:transition p14:dur="10" advTm="28910"/>
    </mc:Choice>
    <mc:Fallback xmlns="">
      <p:transition advTm="289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7A8EAA1-20AA-4904-04C4-E349087AE6CB}"/>
              </a:ext>
            </a:extLst>
          </p:cNvPr>
          <p:cNvSpPr>
            <a:spLocks noGrp="1"/>
          </p:cNvSpPr>
          <p:nvPr>
            <p:ph type="title"/>
          </p:nvPr>
        </p:nvSpPr>
        <p:spPr/>
        <p:txBody>
          <a:bodyPr/>
          <a:lstStyle/>
          <a:p>
            <a:r>
              <a:rPr lang="en-US" sz="2400" b="1"/>
              <a:t>NEW Direct Ship Nut Upsell</a:t>
            </a:r>
          </a:p>
        </p:txBody>
      </p:sp>
      <p:sp>
        <p:nvSpPr>
          <p:cNvPr id="6" name="TextBox 5">
            <a:extLst>
              <a:ext uri="{FF2B5EF4-FFF2-40B4-BE49-F238E27FC236}">
                <a16:creationId xmlns:a16="http://schemas.microsoft.com/office/drawing/2014/main" id="{79B9635A-8328-00C2-9376-D171604B81CF}"/>
              </a:ext>
            </a:extLst>
          </p:cNvPr>
          <p:cNvSpPr txBox="1"/>
          <p:nvPr/>
        </p:nvSpPr>
        <p:spPr>
          <a:xfrm>
            <a:off x="3407307" y="491109"/>
            <a:ext cx="5345723" cy="4422531"/>
          </a:xfrm>
          <a:prstGeom prst="rect">
            <a:avLst/>
          </a:prstGeom>
          <a:noFill/>
          <a:ln>
            <a:noFill/>
          </a:ln>
        </p:spPr>
        <p:txBody>
          <a:bodyPr vert="horz" wrap="square" lIns="91440" tIns="45720" rIns="91440" bIns="45720" rtlCol="0" anchor="ctr">
            <a:noAutofit/>
          </a:bodyPr>
          <a:lstStyle/>
          <a:p>
            <a:r>
              <a:rPr lang="en-US" sz="1800" b="1"/>
              <a:t>NEW</a:t>
            </a:r>
            <a:r>
              <a:rPr lang="en-US"/>
              <a:t> this year, when a supporter places a qualifying Direct Ship Nut &amp; Chocolates order, they may be presented with a Bonus Offer before completing checkout. The offer appears within the shopping cart and provides an opportunity to add an additional item to their order.</a:t>
            </a:r>
            <a:br>
              <a:rPr lang="en-US"/>
            </a:br>
            <a:br>
              <a:rPr lang="en-US"/>
            </a:br>
            <a:r>
              <a:rPr lang="en-US"/>
              <a:t>Bonus Offer purchases are processed as standard Direct Ship sales and:</a:t>
            </a:r>
          </a:p>
          <a:p>
            <a:pPr marL="628642" lvl="1" indent="-285750">
              <a:buFont typeface="Arial" panose="020B0604020202020204" pitchFamily="34" charset="0"/>
              <a:buChar char="•"/>
            </a:pPr>
            <a:r>
              <a:rPr lang="en-US"/>
              <a:t>Count toward participant rewards</a:t>
            </a:r>
          </a:p>
          <a:p>
            <a:pPr marL="628642" lvl="1" indent="-285750">
              <a:buFont typeface="Arial" panose="020B0604020202020204" pitchFamily="34" charset="0"/>
              <a:buChar char="•"/>
            </a:pPr>
            <a:r>
              <a:rPr lang="en-US"/>
              <a:t>Count toward overall program sales</a:t>
            </a:r>
          </a:p>
          <a:p>
            <a:pPr marL="628642" lvl="1" indent="-285750">
              <a:buFont typeface="Arial" panose="020B0604020202020204" pitchFamily="34" charset="0"/>
              <a:buChar char="•"/>
            </a:pPr>
            <a:r>
              <a:rPr lang="en-US"/>
              <a:t>Are fulfilled through the Direct Ship program alongside the supporter's order</a:t>
            </a:r>
          </a:p>
          <a:p>
            <a:pPr marL="628642" lvl="1" indent="-285750">
              <a:buFont typeface="Arial" panose="020B0604020202020204" pitchFamily="34" charset="0"/>
              <a:buChar char="•"/>
            </a:pPr>
            <a:r>
              <a:rPr lang="en-US"/>
              <a:t>Do </a:t>
            </a:r>
            <a:r>
              <a:rPr lang="en-US" b="1" u="sng"/>
              <a:t>not</a:t>
            </a:r>
            <a:r>
              <a:rPr lang="en-US"/>
              <a:t> impact shipping costs!</a:t>
            </a:r>
          </a:p>
          <a:p>
            <a:r>
              <a:rPr lang="en-US"/>
              <a:t> </a:t>
            </a:r>
          </a:p>
          <a:p>
            <a:br>
              <a:rPr lang="en-US" i="1"/>
            </a:br>
            <a:r>
              <a:rPr lang="en-US" i="1"/>
              <a:t>To qualify for a Bonus Offer, a supporter must have at least one non-Care to Share Direct Ship item in their cart.</a:t>
            </a:r>
          </a:p>
          <a:p>
            <a:endParaRPr lang="en-US"/>
          </a:p>
        </p:txBody>
      </p:sp>
      <p:sp>
        <p:nvSpPr>
          <p:cNvPr id="7" name="Plaque 6">
            <a:extLst>
              <a:ext uri="{FF2B5EF4-FFF2-40B4-BE49-F238E27FC236}">
                <a16:creationId xmlns:a16="http://schemas.microsoft.com/office/drawing/2014/main" id="{D4AD6C9C-7638-4A78-C5D0-FE11EBAFC9F8}"/>
              </a:ext>
            </a:extLst>
          </p:cNvPr>
          <p:cNvSpPr/>
          <p:nvPr/>
        </p:nvSpPr>
        <p:spPr>
          <a:xfrm>
            <a:off x="3217680" y="247755"/>
            <a:ext cx="5724978" cy="4647989"/>
          </a:xfrm>
          <a:prstGeom prst="plaque">
            <a:avLst>
              <a:gd name="adj" fmla="val 10575"/>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lide 19">
            <a:hlinkClick r:id="" action="ppaction://media"/>
            <a:extLst>
              <a:ext uri="{FF2B5EF4-FFF2-40B4-BE49-F238E27FC236}">
                <a16:creationId xmlns:a16="http://schemas.microsoft.com/office/drawing/2014/main" id="{9E240361-17C9-F21D-111F-7F910677DAE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82132" y="4247696"/>
            <a:ext cx="730250" cy="730250"/>
          </a:xfrm>
          <a:prstGeom prst="rect">
            <a:avLst/>
          </a:prstGeom>
        </p:spPr>
      </p:pic>
    </p:spTree>
    <p:extLst>
      <p:ext uri="{BB962C8B-B14F-4D97-AF65-F5344CB8AC3E}">
        <p14:creationId xmlns:p14="http://schemas.microsoft.com/office/powerpoint/2010/main" val="667841535"/>
      </p:ext>
    </p:extLst>
  </p:cSld>
  <p:clrMapOvr>
    <a:masterClrMapping/>
  </p:clrMapOvr>
  <mc:AlternateContent xmlns:mc="http://schemas.openxmlformats.org/markup-compatibility/2006" xmlns:p14="http://schemas.microsoft.com/office/powerpoint/2010/main">
    <mc:Choice Requires="p14">
      <p:transition p14:dur="10" advTm="43180"/>
    </mc:Choice>
    <mc:Fallback xmlns="">
      <p:transition advTm="43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1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p:txBody>
          <a:bodyPr/>
          <a:lstStyle/>
          <a:p>
            <a:r>
              <a:rPr lang="en-US" sz="2400" b="1">
                <a:latin typeface="Girl Scout Text Book"/>
              </a:rPr>
              <a:t>CARE TO SHARE</a:t>
            </a:r>
            <a:br>
              <a:rPr lang="en-US" sz="1800"/>
            </a:br>
            <a:br>
              <a:rPr lang="en-US" sz="1800"/>
            </a:br>
            <a:r>
              <a:rPr lang="en-US" sz="1600">
                <a:latin typeface="Girl Scout Text Book"/>
              </a:rPr>
              <a:t>Customer makes purchase to support local heroes and food banks.</a:t>
            </a:r>
            <a:br>
              <a:rPr lang="en-US" sz="1600"/>
            </a:br>
            <a:br>
              <a:rPr lang="en-US" sz="1600"/>
            </a:br>
            <a:r>
              <a:rPr lang="en-US" sz="1600">
                <a:latin typeface="Girl Scout Text Book"/>
              </a:rPr>
              <a:t>Orders can be placed through both online girl delivered and direct ship channels</a:t>
            </a:r>
            <a:br>
              <a:rPr lang="en-US" sz="1600"/>
            </a:br>
            <a:br>
              <a:rPr lang="en-US" sz="1600"/>
            </a:br>
            <a:r>
              <a:rPr lang="en-US" sz="1600">
                <a:latin typeface="Girl Scout Text Book"/>
              </a:rPr>
              <a:t>Product will be distributed by Council. </a:t>
            </a:r>
            <a:br>
              <a:rPr lang="en-US" sz="1600"/>
            </a:br>
            <a:br>
              <a:rPr lang="en-US" sz="1600">
                <a:latin typeface="Girl Scout Text Book"/>
              </a:rPr>
            </a:br>
            <a:r>
              <a:rPr lang="en-US" sz="1600">
                <a:latin typeface="Girl Scout Text Book"/>
              </a:rPr>
              <a:t>Troops earn proceeds and Girl Scouts earn credit towards rewards</a:t>
            </a:r>
            <a:endParaRPr lang="en-US" sz="1800">
              <a:latin typeface="Girl Scout Text Book"/>
            </a:endParaRPr>
          </a:p>
        </p:txBody>
      </p:sp>
      <p:pic>
        <p:nvPicPr>
          <p:cNvPr id="12" name="Picture 11">
            <a:extLst>
              <a:ext uri="{FF2B5EF4-FFF2-40B4-BE49-F238E27FC236}">
                <a16:creationId xmlns:a16="http://schemas.microsoft.com/office/drawing/2014/main" id="{AAE14B08-ED01-E9F4-622D-DBB182B1EDD1}"/>
              </a:ext>
            </a:extLst>
          </p:cNvPr>
          <p:cNvPicPr>
            <a:picLocks noChangeAspect="1"/>
          </p:cNvPicPr>
          <p:nvPr/>
        </p:nvPicPr>
        <p:blipFill>
          <a:blip r:embed="rId5"/>
          <a:stretch>
            <a:fillRect/>
          </a:stretch>
        </p:blipFill>
        <p:spPr>
          <a:xfrm>
            <a:off x="310243" y="585022"/>
            <a:ext cx="3582933" cy="3493492"/>
          </a:xfrm>
          <a:prstGeom prst="rect">
            <a:avLst/>
          </a:prstGeom>
          <a:effectLst>
            <a:outerShdw blurRad="50800" dist="38100" algn="l" rotWithShape="0">
              <a:prstClr val="black">
                <a:alpha val="40000"/>
              </a:prstClr>
            </a:outerShdw>
          </a:effectLst>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893176" y="4078514"/>
            <a:ext cx="487363" cy="487363"/>
          </a:xfrm>
          <a:prstGeom prst="rect">
            <a:avLst/>
          </a:prstGeom>
        </p:spPr>
      </p:pic>
    </p:spTree>
    <p:extLst>
      <p:ext uri="{BB962C8B-B14F-4D97-AF65-F5344CB8AC3E}">
        <p14:creationId xmlns:p14="http://schemas.microsoft.com/office/powerpoint/2010/main" val="1539297940"/>
      </p:ext>
    </p:extLst>
  </p:cSld>
  <p:clrMapOvr>
    <a:masterClrMapping/>
  </p:clrMapOvr>
  <mc:AlternateContent xmlns:mc="http://schemas.openxmlformats.org/markup-compatibility/2006" xmlns:p14="http://schemas.microsoft.com/office/powerpoint/2010/main">
    <mc:Choice Requires="p14">
      <p:transition p14:dur="10" advTm="28560"/>
    </mc:Choice>
    <mc:Fallback xmlns="">
      <p:transition advTm="28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8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691CCDB-B024-8747-B233-CAD1CBC7A901}" type="slidenum">
              <a:rPr lang="en-US" smtClean="0"/>
              <a:pPr/>
              <a:t>16</a:t>
            </a:fld>
            <a:endParaRPr lang="en-US"/>
          </a:p>
        </p:txBody>
      </p:sp>
      <p:sp>
        <p:nvSpPr>
          <p:cNvPr id="5" name="Title 4"/>
          <p:cNvSpPr>
            <a:spLocks noGrp="1"/>
          </p:cNvSpPr>
          <p:nvPr>
            <p:ph type="title"/>
          </p:nvPr>
        </p:nvSpPr>
        <p:spPr/>
        <p:txBody>
          <a:bodyPr/>
          <a:lstStyle/>
          <a:p>
            <a:r>
              <a:rPr lang="en-US" dirty="0"/>
              <a:t>Mags &amp; More</a:t>
            </a:r>
          </a:p>
        </p:txBody>
      </p:sp>
      <p:pic>
        <p:nvPicPr>
          <p:cNvPr id="6" name="Picture 5">
            <a:extLst>
              <a:ext uri="{FF2B5EF4-FFF2-40B4-BE49-F238E27FC236}">
                <a16:creationId xmlns:a16="http://schemas.microsoft.com/office/drawing/2014/main" id="{08292A10-05F3-9D1D-ABEC-3DBC0502A423}"/>
              </a:ext>
            </a:extLst>
          </p:cNvPr>
          <p:cNvPicPr>
            <a:picLocks noChangeAspect="1"/>
          </p:cNvPicPr>
          <p:nvPr/>
        </p:nvPicPr>
        <p:blipFill>
          <a:blip r:embed="rId5"/>
          <a:stretch>
            <a:fillRect/>
          </a:stretch>
        </p:blipFill>
        <p:spPr>
          <a:xfrm>
            <a:off x="6587231" y="2686050"/>
            <a:ext cx="2419841" cy="2303891"/>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7175" y="4484688"/>
            <a:ext cx="487363" cy="487363"/>
          </a:xfrm>
          <a:prstGeom prst="rect">
            <a:avLst/>
          </a:prstGeom>
        </p:spPr>
      </p:pic>
    </p:spTree>
    <p:extLst>
      <p:ext uri="{BB962C8B-B14F-4D97-AF65-F5344CB8AC3E}">
        <p14:creationId xmlns:p14="http://schemas.microsoft.com/office/powerpoint/2010/main" val="3260160167"/>
      </p:ext>
    </p:extLst>
  </p:cSld>
  <p:clrMapOvr>
    <a:masterClrMapping/>
  </p:clrMapOvr>
  <mc:AlternateContent xmlns:mc="http://schemas.openxmlformats.org/markup-compatibility/2006" xmlns:p14="http://schemas.microsoft.com/office/powerpoint/2010/main">
    <mc:Choice Requires="p14">
      <p:transition p14:dur="10" advTm="7350"/>
    </mc:Choice>
    <mc:Fallback xmlns="">
      <p:transition advTm="7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54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2989FA-77B5-1644-B0C0-7B258AA29952}"/>
              </a:ext>
            </a:extLst>
          </p:cNvPr>
          <p:cNvSpPr>
            <a:spLocks noGrp="1"/>
          </p:cNvSpPr>
          <p:nvPr>
            <p:ph type="title"/>
          </p:nvPr>
        </p:nvSpPr>
        <p:spPr>
          <a:xfrm>
            <a:off x="167109" y="996156"/>
            <a:ext cx="4237781" cy="3109852"/>
          </a:xfrm>
        </p:spPr>
        <p:txBody>
          <a:bodyPr/>
          <a:lstStyle/>
          <a:p>
            <a:r>
              <a:rPr lang="en-US" sz="2400" b="1"/>
              <a:t>MAGAZINES</a:t>
            </a:r>
            <a:br>
              <a:rPr lang="en-US"/>
            </a:br>
            <a:br>
              <a:rPr lang="en-US"/>
            </a:br>
            <a:r>
              <a:rPr lang="en-US" sz="1600"/>
              <a:t>Top selling magazines</a:t>
            </a:r>
            <a:br>
              <a:rPr lang="en-US" sz="1600"/>
            </a:br>
            <a:r>
              <a:rPr lang="en-US" sz="1600"/>
              <a:t>Easy renewal</a:t>
            </a:r>
            <a:br>
              <a:rPr lang="en-US" sz="1600"/>
            </a:br>
            <a:br>
              <a:rPr lang="en-US" sz="1600"/>
            </a:br>
            <a:r>
              <a:rPr lang="en-US" sz="1600">
                <a:solidFill>
                  <a:srgbClr val="FFFF00"/>
                </a:solidFill>
              </a:rPr>
              <a:t>*</a:t>
            </a:r>
            <a:r>
              <a:rPr lang="en-US" sz="1600" b="1">
                <a:solidFill>
                  <a:srgbClr val="FFFF00"/>
                </a:solidFill>
              </a:rPr>
              <a:t>NEW* </a:t>
            </a:r>
            <a:br>
              <a:rPr lang="en-US" sz="1600" b="1">
                <a:solidFill>
                  <a:srgbClr val="FFFF00"/>
                </a:solidFill>
              </a:rPr>
            </a:br>
            <a:r>
              <a:rPr lang="en-US" sz="1600"/>
              <a:t>Most popular titles returning!</a:t>
            </a:r>
            <a:br>
              <a:rPr lang="en-US" sz="1800"/>
            </a:br>
            <a:endParaRPr lang="en-US"/>
          </a:p>
        </p:txBody>
      </p:sp>
      <p:pic>
        <p:nvPicPr>
          <p:cNvPr id="9" name="Picture 8" descr="A magazine cover with cartoon characters&#10;&#10;AI-generated content may be incorrect.">
            <a:extLst>
              <a:ext uri="{FF2B5EF4-FFF2-40B4-BE49-F238E27FC236}">
                <a16:creationId xmlns:a16="http://schemas.microsoft.com/office/drawing/2014/main" id="{04DF35DF-89DD-B83D-2038-B9343FDFAFF9}"/>
              </a:ext>
            </a:extLst>
          </p:cNvPr>
          <p:cNvPicPr>
            <a:picLocks noChangeAspect="1"/>
          </p:cNvPicPr>
          <p:nvPr/>
        </p:nvPicPr>
        <p:blipFill>
          <a:blip r:embed="rId5"/>
          <a:stretch>
            <a:fillRect/>
          </a:stretch>
        </p:blipFill>
        <p:spPr>
          <a:xfrm>
            <a:off x="4949709" y="459855"/>
            <a:ext cx="1635453" cy="2146532"/>
          </a:xfrm>
          <a:prstGeom prst="rect">
            <a:avLst/>
          </a:prstGeom>
          <a:ln>
            <a:noFill/>
          </a:ln>
          <a:effectLst>
            <a:outerShdw blurRad="190500" algn="tl" rotWithShape="0">
              <a:srgbClr val="000000">
                <a:alpha val="70000"/>
              </a:srgbClr>
            </a:outerShdw>
          </a:effectLst>
        </p:spPr>
      </p:pic>
      <p:pic>
        <p:nvPicPr>
          <p:cNvPr id="15" name="Picture 14" descr="A magazine cover with a person in a blue raft&#10;&#10;AI-generated content may be incorrect.">
            <a:extLst>
              <a:ext uri="{FF2B5EF4-FFF2-40B4-BE49-F238E27FC236}">
                <a16:creationId xmlns:a16="http://schemas.microsoft.com/office/drawing/2014/main" id="{5FA690C1-D10D-0ECF-343F-81D8850BD672}"/>
              </a:ext>
            </a:extLst>
          </p:cNvPr>
          <p:cNvPicPr>
            <a:picLocks noChangeAspect="1"/>
          </p:cNvPicPr>
          <p:nvPr/>
        </p:nvPicPr>
        <p:blipFill>
          <a:blip r:embed="rId6"/>
          <a:stretch>
            <a:fillRect/>
          </a:stretch>
        </p:blipFill>
        <p:spPr>
          <a:xfrm>
            <a:off x="6031572" y="2743794"/>
            <a:ext cx="1628185" cy="2146532"/>
          </a:xfrm>
          <a:prstGeom prst="rect">
            <a:avLst/>
          </a:prstGeom>
          <a:ln>
            <a:noFill/>
          </a:ln>
          <a:effectLst>
            <a:outerShdw blurRad="190500" algn="tl" rotWithShape="0">
              <a:srgbClr val="000000">
                <a:alpha val="70000"/>
              </a:srgbClr>
            </a:outerShdw>
          </a:effectLst>
        </p:spPr>
      </p:pic>
      <p:pic>
        <p:nvPicPr>
          <p:cNvPr id="4" name="Picture 3">
            <a:extLst>
              <a:ext uri="{FF2B5EF4-FFF2-40B4-BE49-F238E27FC236}">
                <a16:creationId xmlns:a16="http://schemas.microsoft.com/office/drawing/2014/main" id="{9784C672-68C0-D36A-A876-97E68E786D85}"/>
              </a:ext>
            </a:extLst>
          </p:cNvPr>
          <p:cNvPicPr>
            <a:picLocks noChangeAspect="1"/>
          </p:cNvPicPr>
          <p:nvPr/>
        </p:nvPicPr>
        <p:blipFill>
          <a:blip r:embed="rId7"/>
          <a:stretch>
            <a:fillRect/>
          </a:stretch>
        </p:blipFill>
        <p:spPr>
          <a:xfrm>
            <a:off x="7129981" y="459855"/>
            <a:ext cx="1644020" cy="2146532"/>
          </a:xfrm>
          <a:prstGeom prst="rect">
            <a:avLst/>
          </a:prstGeom>
          <a:ln>
            <a:noFill/>
          </a:ln>
          <a:effectLst>
            <a:outerShdw blurRad="292100" dist="139700" dir="2700000" algn="tl" rotWithShape="0">
              <a:srgbClr val="333333">
                <a:alpha val="65000"/>
              </a:srgbClr>
            </a:outerShdw>
          </a:effectLst>
        </p:spPr>
      </p:pic>
      <p:pic>
        <p:nvPicPr>
          <p:cNvPr id="2" name="Slide 22">
            <a:hlinkClick r:id="" action="ppaction://media"/>
            <a:extLst>
              <a:ext uri="{FF2B5EF4-FFF2-40B4-BE49-F238E27FC236}">
                <a16:creationId xmlns:a16="http://schemas.microsoft.com/office/drawing/2014/main" id="{06D05445-5D4E-3067-75D2-63D99ED79DB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53189" y="4329339"/>
            <a:ext cx="730250" cy="730250"/>
          </a:xfrm>
          <a:prstGeom prst="rect">
            <a:avLst/>
          </a:prstGeom>
        </p:spPr>
      </p:pic>
    </p:spTree>
    <p:extLst>
      <p:ext uri="{BB962C8B-B14F-4D97-AF65-F5344CB8AC3E}">
        <p14:creationId xmlns:p14="http://schemas.microsoft.com/office/powerpoint/2010/main" val="884663263"/>
      </p:ext>
    </p:extLst>
  </p:cSld>
  <p:clrMapOvr>
    <a:masterClrMapping/>
  </p:clrMapOvr>
  <mc:AlternateContent xmlns:mc="http://schemas.openxmlformats.org/markup-compatibility/2006" xmlns:p14="http://schemas.microsoft.com/office/powerpoint/2010/main">
    <mc:Choice Requires="p14">
      <p:transition p14:dur="10" advTm="12520"/>
    </mc:Choice>
    <mc:Fallback xmlns="">
      <p:transition advTm="12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5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77FB3E-1009-DF8C-3F59-6946866AB5F2}"/>
              </a:ext>
            </a:extLst>
          </p:cNvPr>
          <p:cNvSpPr>
            <a:spLocks noGrp="1"/>
          </p:cNvSpPr>
          <p:nvPr>
            <p:ph type="title"/>
          </p:nvPr>
        </p:nvSpPr>
        <p:spPr>
          <a:xfrm>
            <a:off x="167109" y="1688238"/>
            <a:ext cx="4237781" cy="2077261"/>
          </a:xfrm>
        </p:spPr>
        <p:txBody>
          <a:bodyPr/>
          <a:lstStyle/>
          <a:p>
            <a:r>
              <a:rPr lang="en-US" sz="1600"/>
              <a:t>We’re excited to bring back some of our most popular titles, like print editions of…</a:t>
            </a:r>
            <a:br>
              <a:rPr lang="en-US" sz="1600"/>
            </a:br>
            <a:br>
              <a:rPr lang="en-US" sz="1400" b="1"/>
            </a:br>
            <a:r>
              <a:rPr lang="en-US" sz="1800" b="1"/>
              <a:t>Food Network</a:t>
            </a:r>
            <a:br>
              <a:rPr lang="en-US" sz="1800" b="1"/>
            </a:br>
            <a:r>
              <a:rPr lang="en-US" sz="1800" b="1"/>
              <a:t>Good Housekeeping</a:t>
            </a:r>
            <a:br>
              <a:rPr lang="en-US" sz="1800" b="1"/>
            </a:br>
            <a:r>
              <a:rPr lang="en-US" sz="1800" b="1"/>
              <a:t>Women’s Health</a:t>
            </a:r>
            <a:br>
              <a:rPr lang="en-US" sz="1800"/>
            </a:br>
            <a:br>
              <a:rPr lang="en-US" sz="1400"/>
            </a:br>
            <a:r>
              <a:rPr lang="en-US" sz="1600"/>
              <a:t>As well as </a:t>
            </a:r>
            <a:r>
              <a:rPr lang="en-US" sz="1600" b="1">
                <a:solidFill>
                  <a:srgbClr val="FFFF00"/>
                </a:solidFill>
              </a:rPr>
              <a:t>NEW</a:t>
            </a:r>
            <a:r>
              <a:rPr lang="en-US" sz="1600"/>
              <a:t> print titles expanding our special-interest categories, such as…</a:t>
            </a:r>
            <a:br>
              <a:rPr lang="en-US" sz="1600"/>
            </a:br>
            <a:br>
              <a:rPr lang="en-US" sz="1400"/>
            </a:br>
            <a:r>
              <a:rPr lang="en-US" sz="1800" b="1"/>
              <a:t>Artists Magazine</a:t>
            </a:r>
            <a:br>
              <a:rPr lang="en-US" sz="1800" b="1"/>
            </a:br>
            <a:r>
              <a:rPr lang="en-US" sz="1800" b="1"/>
              <a:t>Love of Quilting</a:t>
            </a:r>
            <a:br>
              <a:rPr lang="en-US" sz="1800" b="1"/>
            </a:br>
            <a:r>
              <a:rPr lang="en-US" sz="1800" b="1"/>
              <a:t>Watercolor Artist</a:t>
            </a:r>
            <a:br>
              <a:rPr lang="en-US" sz="1400"/>
            </a:br>
            <a:endParaRPr lang="en-US"/>
          </a:p>
        </p:txBody>
      </p:sp>
      <p:pic>
        <p:nvPicPr>
          <p:cNvPr id="8" name="Picture 7">
            <a:extLst>
              <a:ext uri="{FF2B5EF4-FFF2-40B4-BE49-F238E27FC236}">
                <a16:creationId xmlns:a16="http://schemas.microsoft.com/office/drawing/2014/main" id="{17F0AD3A-8AA2-0690-CBBA-0E627FE0783A}"/>
              </a:ext>
            </a:extLst>
          </p:cNvPr>
          <p:cNvPicPr>
            <a:picLocks noChangeAspect="1"/>
          </p:cNvPicPr>
          <p:nvPr/>
        </p:nvPicPr>
        <p:blipFill>
          <a:blip r:embed="rId5"/>
          <a:stretch>
            <a:fillRect/>
          </a:stretch>
        </p:blipFill>
        <p:spPr>
          <a:xfrm>
            <a:off x="6274271" y="2822269"/>
            <a:ext cx="1235057" cy="1705466"/>
          </a:xfrm>
          <a:prstGeom prst="rect">
            <a:avLst/>
          </a:prstGeom>
          <a:ln w="19050">
            <a:solidFill>
              <a:schemeClr val="tx1"/>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0D57C2F5-8004-244F-B7E2-1068B3FA7AE7}"/>
              </a:ext>
            </a:extLst>
          </p:cNvPr>
          <p:cNvPicPr>
            <a:picLocks noChangeAspect="1"/>
          </p:cNvPicPr>
          <p:nvPr/>
        </p:nvPicPr>
        <p:blipFill>
          <a:blip r:embed="rId6"/>
          <a:stretch>
            <a:fillRect/>
          </a:stretch>
        </p:blipFill>
        <p:spPr>
          <a:xfrm>
            <a:off x="4739112" y="622658"/>
            <a:ext cx="1337924" cy="1710414"/>
          </a:xfrm>
          <a:prstGeom prst="rect">
            <a:avLst/>
          </a:prstGeom>
          <a:ln w="19050">
            <a:solidFill>
              <a:schemeClr val="tx1"/>
            </a:solidFill>
          </a:ln>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4C393D34-9390-A814-65C5-D0C9C428146D}"/>
              </a:ext>
            </a:extLst>
          </p:cNvPr>
          <p:cNvPicPr>
            <a:picLocks noChangeAspect="1"/>
          </p:cNvPicPr>
          <p:nvPr/>
        </p:nvPicPr>
        <p:blipFill>
          <a:blip r:embed="rId7"/>
          <a:stretch>
            <a:fillRect/>
          </a:stretch>
        </p:blipFill>
        <p:spPr>
          <a:xfrm>
            <a:off x="4739113" y="2822268"/>
            <a:ext cx="1337923" cy="1705467"/>
          </a:xfrm>
          <a:prstGeom prst="rect">
            <a:avLst/>
          </a:prstGeom>
          <a:ln w="19050">
            <a:solidFill>
              <a:schemeClr val="tx1"/>
            </a:solidFill>
          </a:ln>
          <a:effectLst>
            <a:outerShdw blurRad="50800" dist="38100" dir="2700000" algn="tl" rotWithShape="0">
              <a:prstClr val="black">
                <a:alpha val="40000"/>
              </a:prstClr>
            </a:outerShdw>
          </a:effectLst>
        </p:spPr>
      </p:pic>
      <p:pic>
        <p:nvPicPr>
          <p:cNvPr id="18" name="Picture 17">
            <a:extLst>
              <a:ext uri="{FF2B5EF4-FFF2-40B4-BE49-F238E27FC236}">
                <a16:creationId xmlns:a16="http://schemas.microsoft.com/office/drawing/2014/main" id="{B818DC82-26AC-EEE3-514A-E6C97CF67BA3}"/>
              </a:ext>
            </a:extLst>
          </p:cNvPr>
          <p:cNvPicPr>
            <a:picLocks noChangeAspect="1"/>
          </p:cNvPicPr>
          <p:nvPr/>
        </p:nvPicPr>
        <p:blipFill>
          <a:blip r:embed="rId8"/>
          <a:stretch>
            <a:fillRect/>
          </a:stretch>
        </p:blipFill>
        <p:spPr>
          <a:xfrm>
            <a:off x="7708105" y="627931"/>
            <a:ext cx="1257542" cy="1705141"/>
          </a:xfrm>
          <a:prstGeom prst="rect">
            <a:avLst/>
          </a:prstGeom>
          <a:ln w="19050">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DE22BA66-01EF-62C9-467B-A864C06A32A7}"/>
              </a:ext>
            </a:extLst>
          </p:cNvPr>
          <p:cNvPicPr>
            <a:picLocks noChangeAspect="1"/>
          </p:cNvPicPr>
          <p:nvPr/>
        </p:nvPicPr>
        <p:blipFill>
          <a:blip r:embed="rId9"/>
          <a:stretch>
            <a:fillRect/>
          </a:stretch>
        </p:blipFill>
        <p:spPr>
          <a:xfrm>
            <a:off x="7708105" y="2822268"/>
            <a:ext cx="1235057" cy="1705140"/>
          </a:xfrm>
          <a:prstGeom prst="rect">
            <a:avLst/>
          </a:prstGeom>
          <a:ln w="19050">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D2B0F8AC-0A2E-08DB-FD14-9E3962FBF1D9}"/>
              </a:ext>
            </a:extLst>
          </p:cNvPr>
          <p:cNvPicPr>
            <a:picLocks noChangeAspect="1"/>
          </p:cNvPicPr>
          <p:nvPr/>
        </p:nvPicPr>
        <p:blipFill>
          <a:blip r:embed="rId10"/>
          <a:stretch>
            <a:fillRect/>
          </a:stretch>
        </p:blipFill>
        <p:spPr>
          <a:xfrm>
            <a:off x="6223608" y="622658"/>
            <a:ext cx="1317173" cy="1705141"/>
          </a:xfrm>
          <a:prstGeom prst="rect">
            <a:avLst/>
          </a:prstGeom>
          <a:ln w="19050">
            <a:solidFill>
              <a:schemeClr val="tx1"/>
            </a:solidFill>
          </a:ln>
          <a:effectLst>
            <a:outerShdw blurRad="50800" dist="38100" dir="2700000" algn="tl" rotWithShape="0">
              <a:prstClr val="black">
                <a:alpha val="40000"/>
              </a:prstClr>
            </a:outerShdw>
          </a:effectLst>
        </p:spPr>
      </p:pic>
      <p:pic>
        <p:nvPicPr>
          <p:cNvPr id="2" name="Slide 23">
            <a:hlinkClick r:id="" action="ppaction://media"/>
            <a:extLst>
              <a:ext uri="{FF2B5EF4-FFF2-40B4-BE49-F238E27FC236}">
                <a16:creationId xmlns:a16="http://schemas.microsoft.com/office/drawing/2014/main" id="{807540F3-850E-120B-B58C-6DF82C580303}"/>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3918403" y="4215039"/>
            <a:ext cx="485322" cy="485322"/>
          </a:xfrm>
          <a:prstGeom prst="rect">
            <a:avLst/>
          </a:prstGeom>
        </p:spPr>
      </p:pic>
    </p:spTree>
    <p:extLst>
      <p:ext uri="{BB962C8B-B14F-4D97-AF65-F5344CB8AC3E}">
        <p14:creationId xmlns:p14="http://schemas.microsoft.com/office/powerpoint/2010/main" val="539662141"/>
      </p:ext>
    </p:extLst>
  </p:cSld>
  <p:clrMapOvr>
    <a:masterClrMapping/>
  </p:clrMapOvr>
  <mc:AlternateContent xmlns:mc="http://schemas.openxmlformats.org/markup-compatibility/2006" xmlns:p14="http://schemas.microsoft.com/office/powerpoint/2010/main">
    <mc:Choice Requires="p14">
      <p:transition p14:dur="10" advTm="30250"/>
    </mc:Choice>
    <mc:Fallback xmlns="">
      <p:transition advTm="30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34534" y="426029"/>
            <a:ext cx="2745424" cy="4474557"/>
          </a:xfrm>
        </p:spPr>
        <p:txBody>
          <a:bodyPr>
            <a:normAutofit/>
          </a:bodyPr>
          <a:lstStyle/>
          <a:p>
            <a:r>
              <a:rPr lang="en-US" sz="2400" b="1"/>
              <a:t>BARKBOX</a:t>
            </a:r>
            <a:br>
              <a:rPr lang="en-US"/>
            </a:br>
            <a:br>
              <a:rPr lang="en-US"/>
            </a:br>
            <a:br>
              <a:rPr lang="en-US"/>
            </a:br>
            <a:r>
              <a:rPr lang="en-US" sz="1800"/>
              <a:t>Girl Scout themed BarkBox options</a:t>
            </a:r>
            <a:br>
              <a:rPr lang="en-US" sz="1800"/>
            </a:br>
            <a:br>
              <a:rPr lang="en-US" sz="1800"/>
            </a:br>
            <a:r>
              <a:rPr lang="en-US" sz="1800">
                <a:latin typeface="Girl Scout Text Book"/>
              </a:rPr>
              <a:t>Choose from four different boxes!</a:t>
            </a:r>
            <a:br>
              <a:rPr lang="en-US" sz="1800">
                <a:latin typeface="Girl Scout Text Book"/>
              </a:rPr>
            </a:br>
            <a:br>
              <a:rPr lang="en-US" sz="1800">
                <a:latin typeface="Girl Scout Text Book"/>
              </a:rPr>
            </a:br>
            <a:r>
              <a:rPr lang="en-US" sz="1800">
                <a:latin typeface="Girl Scout Text Book"/>
              </a:rPr>
              <a:t>Limited Quantity</a:t>
            </a:r>
            <a:br>
              <a:rPr lang="en-US" sz="1800"/>
            </a:br>
            <a:endParaRPr lang="en-US" sz="1800"/>
          </a:p>
        </p:txBody>
      </p:sp>
      <p:grpSp>
        <p:nvGrpSpPr>
          <p:cNvPr id="7" name="Group 6">
            <a:extLst>
              <a:ext uri="{FF2B5EF4-FFF2-40B4-BE49-F238E27FC236}">
                <a16:creationId xmlns:a16="http://schemas.microsoft.com/office/drawing/2014/main" id="{2BDDF9A7-BB9F-5D1E-A74B-5FECA0A793F0}"/>
              </a:ext>
            </a:extLst>
          </p:cNvPr>
          <p:cNvGrpSpPr/>
          <p:nvPr/>
        </p:nvGrpSpPr>
        <p:grpSpPr>
          <a:xfrm>
            <a:off x="4722583" y="-14559"/>
            <a:ext cx="4310045" cy="5161597"/>
            <a:chOff x="3218346" y="-18097"/>
            <a:chExt cx="4310045" cy="5161597"/>
          </a:xfrm>
        </p:grpSpPr>
        <p:pic>
          <p:nvPicPr>
            <p:cNvPr id="10" name="Picture 9">
              <a:extLst>
                <a:ext uri="{FF2B5EF4-FFF2-40B4-BE49-F238E27FC236}">
                  <a16:creationId xmlns:a16="http://schemas.microsoft.com/office/drawing/2014/main" id="{4D40ECD7-2CF7-B373-A125-466206B3EB58}"/>
                </a:ext>
              </a:extLst>
            </p:cNvPr>
            <p:cNvPicPr>
              <a:picLocks noChangeAspect="1"/>
            </p:cNvPicPr>
            <p:nvPr/>
          </p:nvPicPr>
          <p:blipFill>
            <a:blip r:embed="rId5"/>
            <a:srcRect l="3910" r="4799"/>
            <a:stretch>
              <a:fillRect/>
            </a:stretch>
          </p:blipFill>
          <p:spPr>
            <a:xfrm>
              <a:off x="3218346" y="-4311"/>
              <a:ext cx="1348022" cy="5147811"/>
            </a:xfrm>
            <a:prstGeom prst="rect">
              <a:avLst/>
            </a:prstGeom>
          </p:spPr>
        </p:pic>
        <p:pic>
          <p:nvPicPr>
            <p:cNvPr id="12" name="Picture 11">
              <a:extLst>
                <a:ext uri="{FF2B5EF4-FFF2-40B4-BE49-F238E27FC236}">
                  <a16:creationId xmlns:a16="http://schemas.microsoft.com/office/drawing/2014/main" id="{E384EB34-CFDE-6A67-870B-38B0CEF0FB45}"/>
                </a:ext>
              </a:extLst>
            </p:cNvPr>
            <p:cNvPicPr>
              <a:picLocks noChangeAspect="1"/>
            </p:cNvPicPr>
            <p:nvPr/>
          </p:nvPicPr>
          <p:blipFill>
            <a:blip r:embed="rId6"/>
            <a:srcRect l="3911" r="4798"/>
            <a:stretch>
              <a:fillRect/>
            </a:stretch>
          </p:blipFill>
          <p:spPr>
            <a:xfrm>
              <a:off x="4695275" y="-18097"/>
              <a:ext cx="1348022" cy="5161597"/>
            </a:xfrm>
            <a:prstGeom prst="rect">
              <a:avLst/>
            </a:prstGeom>
          </p:spPr>
        </p:pic>
        <p:pic>
          <p:nvPicPr>
            <p:cNvPr id="14" name="Picture 13">
              <a:extLst>
                <a:ext uri="{FF2B5EF4-FFF2-40B4-BE49-F238E27FC236}">
                  <a16:creationId xmlns:a16="http://schemas.microsoft.com/office/drawing/2014/main" id="{36BC6FC9-A524-1A87-D72D-A933A9309D15}"/>
                </a:ext>
              </a:extLst>
            </p:cNvPr>
            <p:cNvPicPr>
              <a:picLocks noChangeAspect="1"/>
            </p:cNvPicPr>
            <p:nvPr/>
          </p:nvPicPr>
          <p:blipFill>
            <a:blip r:embed="rId7"/>
            <a:srcRect l="4108"/>
            <a:stretch>
              <a:fillRect/>
            </a:stretch>
          </p:blipFill>
          <p:spPr>
            <a:xfrm>
              <a:off x="6180369" y="-5498"/>
              <a:ext cx="1348022" cy="5148998"/>
            </a:xfrm>
            <a:prstGeom prst="rect">
              <a:avLst/>
            </a:prstGeom>
          </p:spPr>
        </p:pic>
      </p:grpSp>
      <p:grpSp>
        <p:nvGrpSpPr>
          <p:cNvPr id="5" name="Group 4">
            <a:extLst>
              <a:ext uri="{FF2B5EF4-FFF2-40B4-BE49-F238E27FC236}">
                <a16:creationId xmlns:a16="http://schemas.microsoft.com/office/drawing/2014/main" id="{ADC7D05A-5710-FE14-94AF-EFB7538A9BD8}"/>
              </a:ext>
            </a:extLst>
          </p:cNvPr>
          <p:cNvGrpSpPr/>
          <p:nvPr/>
        </p:nvGrpSpPr>
        <p:grpSpPr>
          <a:xfrm>
            <a:off x="3281132" y="2653"/>
            <a:ext cx="1233718" cy="5143500"/>
            <a:chOff x="7673518" y="-9933"/>
            <a:chExt cx="1233718" cy="5143500"/>
          </a:xfrm>
        </p:grpSpPr>
        <p:sp>
          <p:nvSpPr>
            <p:cNvPr id="3" name="Rectangle 2">
              <a:extLst>
                <a:ext uri="{FF2B5EF4-FFF2-40B4-BE49-F238E27FC236}">
                  <a16:creationId xmlns:a16="http://schemas.microsoft.com/office/drawing/2014/main" id="{4DAE1A2B-7713-77DA-84B7-FA73083823F1}"/>
                </a:ext>
              </a:extLst>
            </p:cNvPr>
            <p:cNvSpPr/>
            <p:nvPr/>
          </p:nvSpPr>
          <p:spPr>
            <a:xfrm>
              <a:off x="7673518" y="-9933"/>
              <a:ext cx="1233718"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4C862FC-7408-24C0-6540-FB015C0B1906}"/>
                </a:ext>
              </a:extLst>
            </p:cNvPr>
            <p:cNvSpPr txBox="1"/>
            <p:nvPr/>
          </p:nvSpPr>
          <p:spPr>
            <a:xfrm>
              <a:off x="7759698" y="1561692"/>
              <a:ext cx="1061357" cy="2000250"/>
            </a:xfrm>
            <a:prstGeom prst="rect">
              <a:avLst/>
            </a:prstGeom>
            <a:noFill/>
            <a:ln>
              <a:noFill/>
            </a:ln>
          </p:spPr>
          <p:txBody>
            <a:bodyPr vert="horz" wrap="square" lIns="91440" tIns="45720" rIns="91440" bIns="45720" rtlCol="0" anchor="ctr">
              <a:noAutofit/>
            </a:bodyPr>
            <a:lstStyle/>
            <a:p>
              <a:pPr algn="ctr"/>
              <a:r>
                <a:rPr lang="en-US" sz="1600">
                  <a:solidFill>
                    <a:srgbClr val="FFFF00"/>
                  </a:solidFill>
                </a:rPr>
                <a:t>*NEW*</a:t>
              </a:r>
              <a:br>
                <a:rPr lang="en-US" sz="1600">
                  <a:solidFill>
                    <a:schemeClr val="bg1"/>
                  </a:solidFill>
                </a:rPr>
              </a:br>
              <a:r>
                <a:rPr lang="en-US" sz="1600">
                  <a:solidFill>
                    <a:schemeClr val="bg1"/>
                  </a:solidFill>
                </a:rPr>
                <a:t>Coming Soon!</a:t>
              </a:r>
              <a:endParaRPr lang="en-US" sz="1800">
                <a:solidFill>
                  <a:schemeClr val="bg1"/>
                </a:solidFill>
              </a:endParaRPr>
            </a:p>
          </p:txBody>
        </p:sp>
      </p:grpSp>
      <p:pic>
        <p:nvPicPr>
          <p:cNvPr id="2" name="Slide 24">
            <a:hlinkClick r:id="" action="ppaction://media"/>
            <a:extLst>
              <a:ext uri="{FF2B5EF4-FFF2-40B4-BE49-F238E27FC236}">
                <a16:creationId xmlns:a16="http://schemas.microsoft.com/office/drawing/2014/main" id="{134AA6CB-9FBE-8AC9-2EDB-D4F18C1DFE7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35618" y="4166054"/>
            <a:ext cx="730250" cy="730250"/>
          </a:xfrm>
          <a:prstGeom prst="rect">
            <a:avLst/>
          </a:prstGeom>
        </p:spPr>
      </p:pic>
    </p:spTree>
    <p:extLst>
      <p:ext uri="{BB962C8B-B14F-4D97-AF65-F5344CB8AC3E}">
        <p14:creationId xmlns:p14="http://schemas.microsoft.com/office/powerpoint/2010/main" val="3137174626"/>
      </p:ext>
    </p:extLst>
  </p:cSld>
  <p:clrMapOvr>
    <a:masterClrMapping/>
  </p:clrMapOvr>
  <mc:AlternateContent xmlns:mc="http://schemas.openxmlformats.org/markup-compatibility/2006" xmlns:p14="http://schemas.microsoft.com/office/powerpoint/2010/main">
    <mc:Choice Requires="p14">
      <p:transition p14:dur="10" advTm="24880"/>
    </mc:Choice>
    <mc:Fallback xmlns="">
      <p:transition advTm="24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9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D0D2215-044F-B848-A250-5FF72A8DF8EB}"/>
              </a:ext>
            </a:extLst>
          </p:cNvPr>
          <p:cNvSpPr>
            <a:spLocks noGrp="1"/>
          </p:cNvSpPr>
          <p:nvPr>
            <p:ph type="pic" sz="quarter" idx="21"/>
          </p:nvPr>
        </p:nvSpPr>
        <p:spPr>
          <a:ln w="38100">
            <a:solidFill>
              <a:schemeClr val="accent3"/>
            </a:solidFill>
          </a:ln>
        </p:spPr>
        <p:txBody>
          <a:bodyPr/>
          <a:lstStyle/>
          <a:p>
            <a:endParaRPr lang="en-US">
              <a:noFill/>
            </a:endParaRPr>
          </a:p>
        </p:txBody>
      </p:sp>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752804" y="1845829"/>
            <a:ext cx="4237781" cy="2077261"/>
          </a:xfrm>
        </p:spPr>
        <p:txBody>
          <a:bodyPr/>
          <a:lstStyle/>
          <a:p>
            <a:r>
              <a:rPr lang="en-US" b="1">
                <a:latin typeface="Girl Scout Text Book"/>
              </a:rPr>
              <a:t>5 SKILLS ACQUIRED THROUGH GIRL SCOUT LEADERSHIP EXPERIENCE</a:t>
            </a:r>
            <a:br>
              <a:rPr lang="en-US"/>
            </a:br>
            <a:br>
              <a:rPr lang="en-US"/>
            </a:br>
            <a:r>
              <a:rPr lang="en-US" sz="1800">
                <a:latin typeface="Girl Scout Text Book"/>
              </a:rPr>
              <a:t>Goal Setting</a:t>
            </a:r>
            <a:br>
              <a:rPr lang="en-US" sz="1800"/>
            </a:br>
            <a:r>
              <a:rPr lang="en-US" sz="1800">
                <a:latin typeface="Girl Scout Text Book"/>
              </a:rPr>
              <a:t>Money Management</a:t>
            </a:r>
            <a:br>
              <a:rPr lang="en-US" sz="1800"/>
            </a:br>
            <a:r>
              <a:rPr lang="en-US" sz="1800">
                <a:latin typeface="Girl Scout Text Book"/>
              </a:rPr>
              <a:t>People Skills</a:t>
            </a:r>
            <a:br>
              <a:rPr lang="en-US" sz="1800"/>
            </a:br>
            <a:r>
              <a:rPr lang="en-US" sz="1800">
                <a:latin typeface="Girl Scout Text Book"/>
              </a:rPr>
              <a:t>Decision Making</a:t>
            </a:r>
            <a:br>
              <a:rPr lang="en-US" sz="1800"/>
            </a:br>
            <a:r>
              <a:rPr lang="en-US" sz="1800">
                <a:latin typeface="Girl Scout Text Book"/>
              </a:rPr>
              <a:t>Business Ethics</a:t>
            </a:r>
            <a:br>
              <a:rPr lang="en-US" sz="1800"/>
            </a:br>
            <a:br>
              <a:rPr lang="en-US" sz="1800"/>
            </a:br>
            <a:endParaRPr lang="en-US" sz="1800"/>
          </a:p>
        </p:txBody>
      </p:sp>
      <p:sp>
        <p:nvSpPr>
          <p:cNvPr id="7" name="TextBox 6">
            <a:extLst>
              <a:ext uri="{FF2B5EF4-FFF2-40B4-BE49-F238E27FC236}">
                <a16:creationId xmlns:a16="http://schemas.microsoft.com/office/drawing/2014/main" id="{BD542059-F65A-0821-F8D7-2C71C144DAAE}"/>
              </a:ext>
            </a:extLst>
          </p:cNvPr>
          <p:cNvSpPr txBox="1"/>
          <p:nvPr/>
        </p:nvSpPr>
        <p:spPr>
          <a:xfrm>
            <a:off x="-994787" y="1828800"/>
            <a:ext cx="0" cy="0"/>
          </a:xfrm>
          <a:prstGeom prst="rect">
            <a:avLst/>
          </a:prstGeom>
          <a:noFill/>
          <a:ln>
            <a:noFill/>
          </a:ln>
        </p:spPr>
        <p:txBody>
          <a:bodyPr vert="horz" wrap="none" lIns="91440" tIns="45720" rIns="91440" bIns="45720" rtlCol="0" anchor="ctr">
            <a:noAutofit/>
          </a:bodyPr>
          <a:lstStyle/>
          <a:p>
            <a:pPr algn="l"/>
            <a:endParaRPr lang="en-US"/>
          </a:p>
        </p:txBody>
      </p:sp>
      <p:pic>
        <p:nvPicPr>
          <p:cNvPr id="15" name="Picture 14">
            <a:extLst>
              <a:ext uri="{FF2B5EF4-FFF2-40B4-BE49-F238E27FC236}">
                <a16:creationId xmlns:a16="http://schemas.microsoft.com/office/drawing/2014/main" id="{09E558EF-35A7-301D-2F60-77C89FD095FE}"/>
              </a:ext>
            </a:extLst>
          </p:cNvPr>
          <p:cNvPicPr>
            <a:picLocks noChangeAspect="1"/>
          </p:cNvPicPr>
          <p:nvPr/>
        </p:nvPicPr>
        <p:blipFill>
          <a:blip r:embed="rId5"/>
          <a:stretch>
            <a:fillRect/>
          </a:stretch>
        </p:blipFill>
        <p:spPr>
          <a:xfrm>
            <a:off x="502874" y="1337311"/>
            <a:ext cx="816158" cy="2620589"/>
          </a:xfrm>
          <a:prstGeom prst="rect">
            <a:avLst/>
          </a:prstGeom>
        </p:spPr>
      </p:pic>
      <p:pic>
        <p:nvPicPr>
          <p:cNvPr id="16" name="Picture 15">
            <a:extLst>
              <a:ext uri="{FF2B5EF4-FFF2-40B4-BE49-F238E27FC236}">
                <a16:creationId xmlns:a16="http://schemas.microsoft.com/office/drawing/2014/main" id="{16990ACB-7717-07AE-BDC1-E91079FFA69B}"/>
              </a:ext>
            </a:extLst>
          </p:cNvPr>
          <p:cNvPicPr>
            <a:picLocks noChangeAspect="1"/>
          </p:cNvPicPr>
          <p:nvPr/>
        </p:nvPicPr>
        <p:blipFill>
          <a:blip r:embed="rId6"/>
          <a:stretch>
            <a:fillRect/>
          </a:stretch>
        </p:blipFill>
        <p:spPr>
          <a:xfrm>
            <a:off x="2580175" y="1337311"/>
            <a:ext cx="688483" cy="2590006"/>
          </a:xfrm>
          <a:prstGeom prst="rect">
            <a:avLst/>
          </a:prstGeom>
        </p:spPr>
      </p:pic>
      <p:pic>
        <p:nvPicPr>
          <p:cNvPr id="11" name="Picture 10">
            <a:extLst>
              <a:ext uri="{FF2B5EF4-FFF2-40B4-BE49-F238E27FC236}">
                <a16:creationId xmlns:a16="http://schemas.microsoft.com/office/drawing/2014/main" id="{ED4DC0BA-043A-0D48-A461-4586352F7666}"/>
              </a:ext>
            </a:extLst>
          </p:cNvPr>
          <p:cNvPicPr>
            <a:picLocks noChangeAspect="1"/>
          </p:cNvPicPr>
          <p:nvPr/>
        </p:nvPicPr>
        <p:blipFill>
          <a:blip r:embed="rId7"/>
          <a:stretch>
            <a:fillRect/>
          </a:stretch>
        </p:blipFill>
        <p:spPr>
          <a:xfrm>
            <a:off x="1505509" y="1780834"/>
            <a:ext cx="888189" cy="2177066"/>
          </a:xfrm>
          <a:prstGeom prst="rect">
            <a:avLst/>
          </a:prstGeom>
        </p:spPr>
      </p:pic>
      <p:pic>
        <p:nvPicPr>
          <p:cNvPr id="40" name="Picture 39" descr="A cartoon of a person with a hat&#10;&#10;AI-generated content may be incorrect.">
            <a:extLst>
              <a:ext uri="{FF2B5EF4-FFF2-40B4-BE49-F238E27FC236}">
                <a16:creationId xmlns:a16="http://schemas.microsoft.com/office/drawing/2014/main" id="{F0711534-43C9-B2ED-2B0C-D8722AB59E29}"/>
              </a:ext>
            </a:extLst>
          </p:cNvPr>
          <p:cNvPicPr>
            <a:picLocks noChangeAspect="1"/>
          </p:cNvPicPr>
          <p:nvPr/>
        </p:nvPicPr>
        <p:blipFill>
          <a:blip r:embed="rId8"/>
          <a:stretch>
            <a:fillRect/>
          </a:stretch>
        </p:blipFill>
        <p:spPr>
          <a:xfrm>
            <a:off x="3419220" y="1458440"/>
            <a:ext cx="777988" cy="2468877"/>
          </a:xfrm>
          <a:prstGeom prst="rect">
            <a:avLst/>
          </a:prstGeom>
        </p:spPr>
      </p:pic>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654096" y="4684014"/>
            <a:ext cx="487363" cy="487363"/>
          </a:xfrm>
          <a:prstGeom prst="rect">
            <a:avLst/>
          </a:prstGeom>
        </p:spPr>
      </p:pic>
    </p:spTree>
    <p:extLst>
      <p:ext uri="{BB962C8B-B14F-4D97-AF65-F5344CB8AC3E}">
        <p14:creationId xmlns:p14="http://schemas.microsoft.com/office/powerpoint/2010/main" val="1621927550"/>
      </p:ext>
    </p:extLst>
  </p:cSld>
  <p:clrMapOvr>
    <a:masterClrMapping/>
  </p:clrMapOvr>
  <mc:AlternateContent xmlns:mc="http://schemas.openxmlformats.org/markup-compatibility/2006" xmlns:p14="http://schemas.microsoft.com/office/powerpoint/2010/main">
    <mc:Choice Requires="p14">
      <p:transition p14:dur="10" advClick="0" advTm="23100"/>
    </mc:Choice>
    <mc:Fallback xmlns="">
      <p:transition advClick="0" advTm="23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2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65370" y="344885"/>
            <a:ext cx="2933746" cy="4474557"/>
          </a:xfrm>
        </p:spPr>
        <p:txBody>
          <a:bodyPr>
            <a:normAutofit/>
          </a:bodyPr>
          <a:lstStyle/>
          <a:p>
            <a:r>
              <a:rPr lang="en-US" sz="2400" b="1"/>
              <a:t>CANDLES</a:t>
            </a:r>
            <a:br>
              <a:rPr lang="en-US"/>
            </a:br>
            <a:br>
              <a:rPr lang="en-US"/>
            </a:br>
            <a:br>
              <a:rPr lang="en-US"/>
            </a:br>
            <a:r>
              <a:rPr lang="en-US" sz="1800" b="1">
                <a:solidFill>
                  <a:srgbClr val="FFFF00"/>
                </a:solidFill>
              </a:rPr>
              <a:t>*New*</a:t>
            </a:r>
            <a:br>
              <a:rPr lang="en-US"/>
            </a:br>
            <a:r>
              <a:rPr lang="en-US" u="sng"/>
              <a:t>Original Collection: </a:t>
            </a:r>
            <a:br>
              <a:rPr lang="en-US"/>
            </a:br>
            <a:r>
              <a:rPr lang="en-US"/>
              <a:t>9 fragrances</a:t>
            </a:r>
            <a:br>
              <a:rPr lang="en-US"/>
            </a:br>
            <a:r>
              <a:rPr lang="en-US"/>
              <a:t>4 sizes</a:t>
            </a:r>
            <a:br>
              <a:rPr lang="en-US" sz="1800"/>
            </a:br>
            <a:br>
              <a:rPr lang="en-US" sz="1800"/>
            </a:br>
            <a:r>
              <a:rPr lang="en-US" sz="1800" b="1">
                <a:solidFill>
                  <a:srgbClr val="FFFF00"/>
                </a:solidFill>
              </a:rPr>
              <a:t>*New*</a:t>
            </a:r>
            <a:br>
              <a:rPr lang="en-US" sz="1800"/>
            </a:br>
            <a:r>
              <a:rPr lang="en-US" u="sng"/>
              <a:t>Coconut Soy Collection:</a:t>
            </a:r>
            <a:r>
              <a:rPr lang="en-US"/>
              <a:t> </a:t>
            </a:r>
            <a:br>
              <a:rPr lang="en-US"/>
            </a:br>
            <a:r>
              <a:rPr lang="en-US"/>
              <a:t>12 fragrances, 1 size</a:t>
            </a:r>
            <a:br>
              <a:rPr lang="en-US"/>
            </a:br>
            <a:r>
              <a:rPr lang="en-US"/>
              <a:t>3 discovery sets</a:t>
            </a:r>
            <a:br>
              <a:rPr lang="en-US"/>
            </a:br>
            <a:br>
              <a:rPr lang="en-US"/>
            </a:br>
            <a:r>
              <a:rPr lang="en-US"/>
              <a:t>Styles and scents for all customers!</a:t>
            </a:r>
            <a:br>
              <a:rPr lang="en-US"/>
            </a:br>
            <a:endParaRPr lang="en-US"/>
          </a:p>
        </p:txBody>
      </p:sp>
      <p:pic>
        <p:nvPicPr>
          <p:cNvPr id="5" name="Picture 4">
            <a:extLst>
              <a:ext uri="{FF2B5EF4-FFF2-40B4-BE49-F238E27FC236}">
                <a16:creationId xmlns:a16="http://schemas.microsoft.com/office/drawing/2014/main" id="{61604159-F71A-E461-CC43-D5FE1492C09F}"/>
              </a:ext>
            </a:extLst>
          </p:cNvPr>
          <p:cNvPicPr>
            <a:picLocks noChangeAspect="1"/>
          </p:cNvPicPr>
          <p:nvPr/>
        </p:nvPicPr>
        <p:blipFill>
          <a:blip r:embed="rId5"/>
          <a:srcRect l="16881" r="16881"/>
          <a:stretch>
            <a:fillRect/>
          </a:stretch>
        </p:blipFill>
        <p:spPr>
          <a:xfrm>
            <a:off x="3348852" y="186618"/>
            <a:ext cx="1552790" cy="2344293"/>
          </a:xfrm>
          <a:prstGeom prst="rect">
            <a:avLst/>
          </a:prstGeom>
        </p:spPr>
      </p:pic>
      <p:pic>
        <p:nvPicPr>
          <p:cNvPr id="7" name="Picture 6">
            <a:extLst>
              <a:ext uri="{FF2B5EF4-FFF2-40B4-BE49-F238E27FC236}">
                <a16:creationId xmlns:a16="http://schemas.microsoft.com/office/drawing/2014/main" id="{E5DDCE3E-65C0-735A-8CFF-3027EF62E05F}"/>
              </a:ext>
            </a:extLst>
          </p:cNvPr>
          <p:cNvPicPr>
            <a:picLocks noChangeAspect="1"/>
          </p:cNvPicPr>
          <p:nvPr/>
        </p:nvPicPr>
        <p:blipFill>
          <a:blip r:embed="rId6"/>
          <a:srcRect l="6540" r="6540"/>
          <a:stretch>
            <a:fillRect/>
          </a:stretch>
        </p:blipFill>
        <p:spPr>
          <a:xfrm>
            <a:off x="4421016" y="667552"/>
            <a:ext cx="1640030" cy="1886825"/>
          </a:xfrm>
          <a:prstGeom prst="rect">
            <a:avLst/>
          </a:prstGeom>
        </p:spPr>
      </p:pic>
      <p:pic>
        <p:nvPicPr>
          <p:cNvPr id="8" name="Picture 7">
            <a:extLst>
              <a:ext uri="{FF2B5EF4-FFF2-40B4-BE49-F238E27FC236}">
                <a16:creationId xmlns:a16="http://schemas.microsoft.com/office/drawing/2014/main" id="{BFA360B2-50BF-A967-AD66-1D841271BA75}"/>
              </a:ext>
            </a:extLst>
          </p:cNvPr>
          <p:cNvPicPr>
            <a:picLocks noChangeAspect="1"/>
          </p:cNvPicPr>
          <p:nvPr/>
        </p:nvPicPr>
        <p:blipFill>
          <a:blip r:embed="rId7"/>
          <a:stretch/>
        </p:blipFill>
        <p:spPr>
          <a:xfrm>
            <a:off x="5602733" y="1166238"/>
            <a:ext cx="1351214" cy="1312386"/>
          </a:xfrm>
          <a:prstGeom prst="rect">
            <a:avLst/>
          </a:prstGeom>
        </p:spPr>
      </p:pic>
      <p:pic>
        <p:nvPicPr>
          <p:cNvPr id="9" name="Picture 8">
            <a:extLst>
              <a:ext uri="{FF2B5EF4-FFF2-40B4-BE49-F238E27FC236}">
                <a16:creationId xmlns:a16="http://schemas.microsoft.com/office/drawing/2014/main" id="{76AD89CA-111D-9A51-047B-19FEA0384156}"/>
              </a:ext>
            </a:extLst>
          </p:cNvPr>
          <p:cNvPicPr>
            <a:picLocks noChangeAspect="1"/>
          </p:cNvPicPr>
          <p:nvPr/>
        </p:nvPicPr>
        <p:blipFill>
          <a:blip r:embed="rId8"/>
          <a:srcRect l="24258" t="3434" r="24596" b="3838"/>
          <a:stretch>
            <a:fillRect/>
          </a:stretch>
        </p:blipFill>
        <p:spPr>
          <a:xfrm>
            <a:off x="6762137" y="759899"/>
            <a:ext cx="938849" cy="1702129"/>
          </a:xfrm>
          <a:prstGeom prst="rect">
            <a:avLst/>
          </a:prstGeom>
        </p:spPr>
      </p:pic>
      <p:pic>
        <p:nvPicPr>
          <p:cNvPr id="11" name="Picture 10">
            <a:extLst>
              <a:ext uri="{FF2B5EF4-FFF2-40B4-BE49-F238E27FC236}">
                <a16:creationId xmlns:a16="http://schemas.microsoft.com/office/drawing/2014/main" id="{6E328297-0917-C0D7-EE16-B31A4F942F22}"/>
              </a:ext>
            </a:extLst>
          </p:cNvPr>
          <p:cNvPicPr>
            <a:picLocks noChangeAspect="1"/>
          </p:cNvPicPr>
          <p:nvPr/>
        </p:nvPicPr>
        <p:blipFill>
          <a:blip r:embed="rId9"/>
          <a:srcRect l="7209" r="6434"/>
          <a:stretch>
            <a:fillRect/>
          </a:stretch>
        </p:blipFill>
        <p:spPr>
          <a:xfrm>
            <a:off x="5267767" y="2968954"/>
            <a:ext cx="3692848" cy="1434638"/>
          </a:xfrm>
          <a:prstGeom prst="rect">
            <a:avLst/>
          </a:prstGeom>
        </p:spPr>
      </p:pic>
      <p:pic>
        <p:nvPicPr>
          <p:cNvPr id="12" name="Picture 11">
            <a:extLst>
              <a:ext uri="{FF2B5EF4-FFF2-40B4-BE49-F238E27FC236}">
                <a16:creationId xmlns:a16="http://schemas.microsoft.com/office/drawing/2014/main" id="{38608390-BCE7-FBD1-4D0D-A76E3098647C}"/>
              </a:ext>
            </a:extLst>
          </p:cNvPr>
          <p:cNvPicPr>
            <a:picLocks noChangeAspect="1"/>
          </p:cNvPicPr>
          <p:nvPr/>
        </p:nvPicPr>
        <p:blipFill>
          <a:blip r:embed="rId10"/>
          <a:srcRect l="10283" t="10429" r="8536" b="10302"/>
          <a:stretch>
            <a:fillRect/>
          </a:stretch>
        </p:blipFill>
        <p:spPr>
          <a:xfrm>
            <a:off x="3339606" y="2980959"/>
            <a:ext cx="1444666" cy="1410627"/>
          </a:xfrm>
          <a:prstGeom prst="rect">
            <a:avLst/>
          </a:prstGeom>
        </p:spPr>
      </p:pic>
      <p:pic>
        <p:nvPicPr>
          <p:cNvPr id="13" name="Picture 12">
            <a:extLst>
              <a:ext uri="{FF2B5EF4-FFF2-40B4-BE49-F238E27FC236}">
                <a16:creationId xmlns:a16="http://schemas.microsoft.com/office/drawing/2014/main" id="{6A7E1141-0F2C-7F7D-03CD-60333AAA2283}"/>
              </a:ext>
            </a:extLst>
          </p:cNvPr>
          <p:cNvPicPr>
            <a:picLocks noChangeAspect="1"/>
          </p:cNvPicPr>
          <p:nvPr/>
        </p:nvPicPr>
        <p:blipFill>
          <a:blip r:embed="rId11"/>
          <a:srcRect l="10255" t="11865" r="11070" b="8867"/>
          <a:stretch>
            <a:fillRect/>
          </a:stretch>
        </p:blipFill>
        <p:spPr>
          <a:xfrm>
            <a:off x="4350413" y="3458068"/>
            <a:ext cx="1351214" cy="1361374"/>
          </a:xfrm>
          <a:prstGeom prst="rect">
            <a:avLst/>
          </a:prstGeom>
        </p:spPr>
      </p:pic>
      <p:pic>
        <p:nvPicPr>
          <p:cNvPr id="15" name="Picture 14">
            <a:extLst>
              <a:ext uri="{FF2B5EF4-FFF2-40B4-BE49-F238E27FC236}">
                <a16:creationId xmlns:a16="http://schemas.microsoft.com/office/drawing/2014/main" id="{6C02C587-6915-ADE4-6518-36CC542BF073}"/>
              </a:ext>
            </a:extLst>
          </p:cNvPr>
          <p:cNvPicPr>
            <a:picLocks noChangeAspect="1"/>
          </p:cNvPicPr>
          <p:nvPr/>
        </p:nvPicPr>
        <p:blipFill>
          <a:blip r:embed="rId12"/>
          <a:stretch>
            <a:fillRect/>
          </a:stretch>
        </p:blipFill>
        <p:spPr>
          <a:xfrm>
            <a:off x="7254236" y="0"/>
            <a:ext cx="1889764" cy="1874524"/>
          </a:xfrm>
          <a:prstGeom prst="rect">
            <a:avLst/>
          </a:prstGeom>
        </p:spPr>
      </p:pic>
      <p:sp>
        <p:nvSpPr>
          <p:cNvPr id="17" name="TextBox 16">
            <a:extLst>
              <a:ext uri="{FF2B5EF4-FFF2-40B4-BE49-F238E27FC236}">
                <a16:creationId xmlns:a16="http://schemas.microsoft.com/office/drawing/2014/main" id="{C891EAEF-D2B0-131A-D277-68B51C2AFEA1}"/>
              </a:ext>
            </a:extLst>
          </p:cNvPr>
          <p:cNvSpPr txBox="1"/>
          <p:nvPr/>
        </p:nvSpPr>
        <p:spPr>
          <a:xfrm rot="250166">
            <a:off x="7591505" y="751301"/>
            <a:ext cx="1254503" cy="461665"/>
          </a:xfrm>
          <a:prstGeom prst="rect">
            <a:avLst/>
          </a:prstGeom>
          <a:noFill/>
          <a:ln>
            <a:noFill/>
          </a:ln>
        </p:spPr>
        <p:txBody>
          <a:bodyPr wrap="square">
            <a:spAutoFit/>
          </a:bodyPr>
          <a:lstStyle/>
          <a:p>
            <a:pPr algn="ctr"/>
            <a:r>
              <a:rPr lang="en-US" sz="1200" b="1">
                <a:latin typeface="Girl Scout Text Book" panose="02020003000000000000" charset="0"/>
              </a:rPr>
              <a:t>All new items for Fall 2026!</a:t>
            </a:r>
          </a:p>
        </p:txBody>
      </p:sp>
      <p:pic>
        <p:nvPicPr>
          <p:cNvPr id="2" name="Slide 25">
            <a:hlinkClick r:id="" action="ppaction://media"/>
            <a:extLst>
              <a:ext uri="{FF2B5EF4-FFF2-40B4-BE49-F238E27FC236}">
                <a16:creationId xmlns:a16="http://schemas.microsoft.com/office/drawing/2014/main" id="{6540F96B-FD6A-4D00-DBB3-5FF53E3BF516}"/>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2285547" y="4323896"/>
            <a:ext cx="643165" cy="643165"/>
          </a:xfrm>
          <a:prstGeom prst="rect">
            <a:avLst/>
          </a:prstGeom>
        </p:spPr>
      </p:pic>
    </p:spTree>
    <p:extLst>
      <p:ext uri="{BB962C8B-B14F-4D97-AF65-F5344CB8AC3E}">
        <p14:creationId xmlns:p14="http://schemas.microsoft.com/office/powerpoint/2010/main" val="726482069"/>
      </p:ext>
    </p:extLst>
  </p:cSld>
  <p:clrMapOvr>
    <a:masterClrMapping/>
  </p:clrMapOvr>
  <mc:AlternateContent xmlns:mc="http://schemas.openxmlformats.org/markup-compatibility/2006" xmlns:p14="http://schemas.microsoft.com/office/powerpoint/2010/main">
    <mc:Choice Requires="p14">
      <p:transition p14:dur="10" advTm="29010"/>
    </mc:Choice>
    <mc:Fallback xmlns="">
      <p:transition advTm="29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C98DA1A-A339-1D40-AE17-3F72641DF650}"/>
              </a:ext>
            </a:extLst>
          </p:cNvPr>
          <p:cNvPicPr>
            <a:picLocks noChangeAspect="1" noChangeArrowheads="1"/>
          </p:cNvPicPr>
          <p:nvPr/>
        </p:nvPicPr>
        <p:blipFill rotWithShape="1">
          <a:blip r:embed="rId5"/>
          <a:srcRect l="5304" t="12285" r="6029" b="8315"/>
          <a:stretch>
            <a:fillRect/>
          </a:stretch>
        </p:blipFill>
        <p:spPr bwMode="auto">
          <a:xfrm rot="762203">
            <a:off x="7134312" y="295057"/>
            <a:ext cx="2026574" cy="18068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062B83D-B144-CA09-E94B-B36694BAF286}"/>
              </a:ext>
            </a:extLst>
          </p:cNvPr>
          <p:cNvPicPr>
            <a:picLocks noChangeAspect="1"/>
          </p:cNvPicPr>
          <p:nvPr/>
        </p:nvPicPr>
        <p:blipFill>
          <a:blip r:embed="rId6"/>
          <a:srcRect t="9703"/>
          <a:stretch>
            <a:fillRect/>
          </a:stretch>
        </p:blipFill>
        <p:spPr>
          <a:xfrm rot="21062296">
            <a:off x="2964085" y="171456"/>
            <a:ext cx="2170479" cy="1959889"/>
          </a:xfrm>
          <a:prstGeom prst="rect">
            <a:avLst/>
          </a:prstGeom>
        </p:spPr>
      </p:pic>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230588"/>
            <a:ext cx="3022771" cy="4474557"/>
          </a:xfrm>
        </p:spPr>
        <p:txBody>
          <a:bodyPr>
            <a:normAutofit/>
          </a:bodyPr>
          <a:lstStyle/>
          <a:p>
            <a:r>
              <a:rPr lang="en-US" sz="2400" b="1"/>
              <a:t>PERSONALIZED PRODUCTS</a:t>
            </a:r>
            <a:br>
              <a:rPr lang="en-US"/>
            </a:br>
            <a:br>
              <a:rPr lang="en-US" sz="1800"/>
            </a:br>
            <a:br>
              <a:rPr lang="en-US" sz="1800"/>
            </a:br>
            <a:r>
              <a:rPr lang="en-US" sz="1800" b="1">
                <a:solidFill>
                  <a:srgbClr val="FFFF00"/>
                </a:solidFill>
              </a:rPr>
              <a:t>*NEW*</a:t>
            </a:r>
            <a:br>
              <a:rPr lang="en-US" sz="1800" b="1">
                <a:solidFill>
                  <a:srgbClr val="FFFF00"/>
                </a:solidFill>
              </a:rPr>
            </a:br>
            <a:r>
              <a:rPr lang="en-US" sz="1800"/>
              <a:t>Personalized paper calendars, soap, colored frames, &amp; napkins!</a:t>
            </a:r>
            <a:endParaRPr lang="en-US"/>
          </a:p>
        </p:txBody>
      </p:sp>
      <p:pic>
        <p:nvPicPr>
          <p:cNvPr id="3" name="Picture 2">
            <a:extLst>
              <a:ext uri="{FF2B5EF4-FFF2-40B4-BE49-F238E27FC236}">
                <a16:creationId xmlns:a16="http://schemas.microsoft.com/office/drawing/2014/main" id="{D0DC5E97-233A-69BC-0D12-87275B839991}"/>
              </a:ext>
            </a:extLst>
          </p:cNvPr>
          <p:cNvPicPr>
            <a:picLocks noChangeAspect="1"/>
          </p:cNvPicPr>
          <p:nvPr/>
        </p:nvPicPr>
        <p:blipFill>
          <a:blip r:embed="rId7"/>
          <a:srcRect b="48642"/>
          <a:stretch>
            <a:fillRect/>
          </a:stretch>
        </p:blipFill>
        <p:spPr>
          <a:xfrm>
            <a:off x="3070857" y="2666137"/>
            <a:ext cx="1438781" cy="973767"/>
          </a:xfrm>
          <a:prstGeom prst="rect">
            <a:avLst/>
          </a:prstGeom>
        </p:spPr>
      </p:pic>
      <p:pic>
        <p:nvPicPr>
          <p:cNvPr id="5" name="Picture 4">
            <a:extLst>
              <a:ext uri="{FF2B5EF4-FFF2-40B4-BE49-F238E27FC236}">
                <a16:creationId xmlns:a16="http://schemas.microsoft.com/office/drawing/2014/main" id="{6A60F095-9C64-3D5D-EE7E-3A4B0D514910}"/>
              </a:ext>
            </a:extLst>
          </p:cNvPr>
          <p:cNvPicPr>
            <a:picLocks noChangeAspect="1"/>
          </p:cNvPicPr>
          <p:nvPr/>
        </p:nvPicPr>
        <p:blipFill>
          <a:blip r:embed="rId8"/>
          <a:stretch>
            <a:fillRect/>
          </a:stretch>
        </p:blipFill>
        <p:spPr>
          <a:xfrm>
            <a:off x="3046814" y="3635508"/>
            <a:ext cx="1438781" cy="1493649"/>
          </a:xfrm>
          <a:prstGeom prst="rect">
            <a:avLst/>
          </a:prstGeom>
        </p:spPr>
      </p:pic>
      <p:pic>
        <p:nvPicPr>
          <p:cNvPr id="7" name="Picture 6" descr="c3501">
            <a:extLst>
              <a:ext uri="{FF2B5EF4-FFF2-40B4-BE49-F238E27FC236}">
                <a16:creationId xmlns:a16="http://schemas.microsoft.com/office/drawing/2014/main" id="{CCC1AAC1-8AB3-34C6-2E7A-81F01D4CC4A7}"/>
              </a:ext>
            </a:extLst>
          </p:cNvPr>
          <p:cNvPicPr>
            <a:picLocks noChangeAspect="1"/>
          </p:cNvPicPr>
          <p:nvPr/>
        </p:nvPicPr>
        <p:blipFill>
          <a:blip r:embed="rId9"/>
          <a:srcRect l="5003" t="9093" r="4875"/>
          <a:stretch>
            <a:fillRect/>
          </a:stretch>
        </p:blipFill>
        <p:spPr>
          <a:xfrm>
            <a:off x="4837555" y="3799561"/>
            <a:ext cx="1164696" cy="1165542"/>
          </a:xfrm>
          <a:prstGeom prst="rect">
            <a:avLst/>
          </a:prstGeom>
        </p:spPr>
      </p:pic>
      <p:pic>
        <p:nvPicPr>
          <p:cNvPr id="18" name="Picture 17">
            <a:extLst>
              <a:ext uri="{FF2B5EF4-FFF2-40B4-BE49-F238E27FC236}">
                <a16:creationId xmlns:a16="http://schemas.microsoft.com/office/drawing/2014/main" id="{8F5A4B70-D6AF-8476-52CC-1E7D67BB32DB}"/>
              </a:ext>
            </a:extLst>
          </p:cNvPr>
          <p:cNvPicPr>
            <a:picLocks noChangeAspect="1"/>
          </p:cNvPicPr>
          <p:nvPr/>
        </p:nvPicPr>
        <p:blipFill>
          <a:blip r:embed="rId10"/>
          <a:srcRect t="4532" b="4970"/>
          <a:stretch>
            <a:fillRect/>
          </a:stretch>
        </p:blipFill>
        <p:spPr>
          <a:xfrm rot="861906">
            <a:off x="6539157" y="2615656"/>
            <a:ext cx="2250952" cy="2037036"/>
          </a:xfrm>
          <a:prstGeom prst="rect">
            <a:avLst/>
          </a:prstGeom>
        </p:spPr>
      </p:pic>
      <p:pic>
        <p:nvPicPr>
          <p:cNvPr id="19" name="Content Placeholder 3" descr="A child wearing a helmet and looking at the camera&#10;&#10;AI-generated content may be incorrect.">
            <a:extLst>
              <a:ext uri="{FF2B5EF4-FFF2-40B4-BE49-F238E27FC236}">
                <a16:creationId xmlns:a16="http://schemas.microsoft.com/office/drawing/2014/main" id="{498ADC25-EC27-AF44-F543-A9B22BC00E3C}"/>
              </a:ext>
            </a:extLst>
          </p:cNvPr>
          <p:cNvPicPr>
            <a:picLocks noChangeAspect="1"/>
          </p:cNvPicPr>
          <p:nvPr/>
        </p:nvPicPr>
        <p:blipFill>
          <a:blip r:embed="rId11"/>
          <a:srcRect l="2730" t="13617" r="2153" b="13312"/>
          <a:stretch>
            <a:fillRect/>
          </a:stretch>
        </p:blipFill>
        <p:spPr>
          <a:xfrm>
            <a:off x="5262078" y="287668"/>
            <a:ext cx="1622670" cy="1247043"/>
          </a:xfrm>
          <a:prstGeom prst="rect">
            <a:avLst/>
          </a:prstGeom>
          <a:effectLst>
            <a:outerShdw blurRad="50800" dist="38100" dir="5400000" algn="t" rotWithShape="0">
              <a:prstClr val="black">
                <a:alpha val="40000"/>
              </a:prstClr>
            </a:outerShdw>
          </a:effectLst>
        </p:spPr>
      </p:pic>
      <p:pic>
        <p:nvPicPr>
          <p:cNvPr id="17" name="Picture 16">
            <a:extLst>
              <a:ext uri="{FF2B5EF4-FFF2-40B4-BE49-F238E27FC236}">
                <a16:creationId xmlns:a16="http://schemas.microsoft.com/office/drawing/2014/main" id="{9D229354-403A-AC1B-A8D2-83E715BE3CDA}"/>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5618" b="94757" l="375" r="99501">
                        <a14:foregroundMark x1="5368" y1="34332" x2="5368" y2="34332"/>
                        <a14:foregroundMark x1="10112" y1="38077" x2="10112" y2="38077"/>
                        <a14:foregroundMark x1="14357" y1="47690" x2="14357" y2="47690"/>
                        <a14:foregroundMark x1="75156" y1="31461" x2="75156" y2="31461"/>
                        <a14:foregroundMark x1="72409" y1="27715" x2="72409" y2="27715"/>
                        <a14:foregroundMark x1="72409" y1="27715" x2="72409" y2="27715"/>
                        <a14:foregroundMark x1="93508" y1="59800" x2="93508" y2="59800"/>
                        <a14:foregroundMark x1="93508" y1="59800" x2="93508" y2="59800"/>
                        <a14:foregroundMark x1="45443" y1="19476" x2="45443" y2="19476"/>
                        <a14:foregroundMark x1="48190" y1="17603" x2="48190" y2="17603"/>
                        <a14:foregroundMark x1="48190" y1="17603" x2="48190" y2="17603"/>
                        <a14:foregroundMark x1="48190" y1="17603" x2="48190" y2="17603"/>
                        <a14:foregroundMark x1="45194" y1="18102" x2="45194" y2="18102"/>
                        <a14:foregroundMark x1="45818" y1="17603" x2="45818" y2="17603"/>
                        <a14:foregroundMark x1="43321" y1="17228" x2="43321" y2="17228"/>
                        <a14:foregroundMark x1="42946" y1="17228" x2="42946" y2="17228"/>
                        <a14:foregroundMark x1="38077" y1="84395" x2="38077" y2="84395"/>
                        <a14:foregroundMark x1="38077" y1="87391" x2="38077" y2="87391"/>
                        <a14:foregroundMark x1="38077" y1="87391" x2="38077" y2="87391"/>
                        <a14:foregroundMark x1="38077" y1="87391" x2="38077" y2="87391"/>
                        <a14:foregroundMark x1="38077" y1="87391" x2="38077" y2="87391"/>
                        <a14:foregroundMark x1="38077" y1="87141" x2="38077" y2="87141"/>
                        <a14:foregroundMark x1="34707" y1="87890" x2="34707" y2="87890"/>
                        <a14:foregroundMark x1="34707" y1="87890" x2="34707" y2="87890"/>
                        <a14:foregroundMark x1="34707" y1="87890" x2="34707" y2="87890"/>
                        <a14:foregroundMark x1="34707" y1="87890" x2="34707" y2="87890"/>
                        <a14:foregroundMark x1="25468" y1="89513" x2="25468" y2="89513"/>
                        <a14:foregroundMark x1="22827" y1="89139" x2="35830" y2="89139"/>
                        <a14:foregroundMark x1="35830" y1="89139" x2="41323" y2="88265"/>
                        <a14:foregroundMark x1="25343" y1="95006" x2="22347" y2="86017"/>
                        <a14:foregroundMark x1="30212" y1="91635" x2="34082" y2="90886"/>
                        <a14:foregroundMark x1="25343" y1="94132" x2="40325" y2="88514"/>
                        <a14:foregroundMark x1="37453" y1="89638" x2="73889" y2="76077"/>
                        <a14:foregroundMark x1="2183" y1="31038" x2="71654" y2="10520"/>
                        <a14:foregroundMark x1="94353" y1="56805" x2="97004" y2="62672"/>
                        <a14:foregroundMark x1="97004" y1="62672" x2="97004" y2="62672"/>
                        <a14:foregroundMark x1="12984" y1="26717" x2="52809" y2="15980"/>
                        <a14:foregroundMark x1="24969" y1="22222" x2="45194" y2="16230"/>
                        <a14:foregroundMark x1="62672" y1="8614" x2="71802" y2="10822"/>
                        <a14:foregroundMark x1="65418" y1="8989" x2="70787" y2="5993"/>
                        <a14:foregroundMark x1="72409" y1="75655" x2="99501" y2="65169"/>
                        <a14:foregroundMark x1="99501" y1="65169" x2="99625" y2="65044"/>
                        <a14:foregroundMark x1="2966" y1="37836" x2="19226" y2="78901"/>
                        <a14:foregroundMark x1="2122" y1="35705" x2="2382" y2="36362"/>
                        <a14:foregroundMark x1="19226" y1="78901" x2="15605" y2="57179"/>
                        <a14:foregroundMark x1="15605" y1="57179" x2="7241" y2="34332"/>
                        <a14:foregroundMark x1="7241" y1="34332" x2="2122" y2="35331"/>
                        <a14:foregroundMark x1="18851" y1="79151" x2="19101" y2="79900"/>
                        <a14:foregroundMark x1="72160" y1="5618" x2="94757" y2="54806"/>
                        <a14:foregroundMark x1="94757" y1="54806" x2="69039" y2="11735"/>
                        <a14:foregroundMark x1="69039" y1="11735" x2="73533" y2="6492"/>
                        <a14:backgroundMark x1="125" y1="30087" x2="12110" y2="24095"/>
                        <a14:backgroundMark x1="12110" y1="24095" x2="18727" y2="23096"/>
                        <a14:backgroundMark x1="99136" y1="65876" x2="99625" y2="65668"/>
                        <a14:backgroundMark x1="73533" y1="76779" x2="74756" y2="76258"/>
                        <a14:backgroundMark x1="17477" y1="80422" x2="22347" y2="94132"/>
                        <a14:backgroundMark x1="16876" y1="78732" x2="17212" y2="79678"/>
                        <a14:backgroundMark x1="847" y1="33617" x2="1652" y2="35883"/>
                        <a14:backgroundMark x1="125" y1="31586" x2="816" y2="33531"/>
                        <a14:backgroundMark x1="22347" y1="94132" x2="22597" y2="94382"/>
                        <a14:backgroundMark x1="874" y1="36330" x2="125" y2="71536"/>
                        <a14:backgroundMark x1="125" y1="71536" x2="12984" y2="78527"/>
                        <a14:backgroundMark x1="12984" y1="78527" x2="250" y2="39451"/>
                        <a14:backgroundMark x1="95566" y1="54458" x2="98002" y2="59426"/>
                        <a14:backgroundMark x1="98002" y1="59426" x2="98752" y2="16105"/>
                        <a14:backgroundMark x1="98752" y1="16105" x2="84270" y2="7865"/>
                        <a14:backgroundMark x1="84270" y1="7865" x2="75528" y2="7865"/>
                      </a14:backgroundRemoval>
                    </a14:imgEffect>
                  </a14:imgLayer>
                </a14:imgProps>
              </a:ext>
            </a:extLst>
          </a:blip>
          <a:srcRect l="-355" t="4533" r="-150" b="5333"/>
          <a:stretch>
            <a:fillRect/>
          </a:stretch>
        </p:blipFill>
        <p:spPr>
          <a:xfrm rot="1738798">
            <a:off x="7282831" y="3358555"/>
            <a:ext cx="2084645" cy="1869494"/>
          </a:xfrm>
          <a:prstGeom prst="rect">
            <a:avLst/>
          </a:prstGeom>
        </p:spPr>
      </p:pic>
      <p:pic>
        <p:nvPicPr>
          <p:cNvPr id="16" name="Picture 15">
            <a:extLst>
              <a:ext uri="{FF2B5EF4-FFF2-40B4-BE49-F238E27FC236}">
                <a16:creationId xmlns:a16="http://schemas.microsoft.com/office/drawing/2014/main" id="{C5063D75-1AFA-0304-E43F-055D577CC74C}"/>
              </a:ext>
            </a:extLst>
          </p:cNvPr>
          <p:cNvPicPr>
            <a:picLocks noChangeAspect="1"/>
          </p:cNvPicPr>
          <p:nvPr/>
        </p:nvPicPr>
        <p:blipFill>
          <a:blip r:embed="rId14"/>
          <a:stretch>
            <a:fillRect/>
          </a:stretch>
        </p:blipFill>
        <p:spPr>
          <a:xfrm>
            <a:off x="5862376" y="3101933"/>
            <a:ext cx="2462997" cy="2462997"/>
          </a:xfrm>
          <a:prstGeom prst="rect">
            <a:avLst/>
          </a:prstGeom>
        </p:spPr>
      </p:pic>
      <p:pic>
        <p:nvPicPr>
          <p:cNvPr id="22" name="Picture 21">
            <a:extLst>
              <a:ext uri="{FF2B5EF4-FFF2-40B4-BE49-F238E27FC236}">
                <a16:creationId xmlns:a16="http://schemas.microsoft.com/office/drawing/2014/main" id="{A9AF9D0F-9FF4-D9D3-65D7-6C7382FE4783}"/>
              </a:ext>
            </a:extLst>
          </p:cNvPr>
          <p:cNvPicPr>
            <a:picLocks noChangeAspect="1"/>
          </p:cNvPicPr>
          <p:nvPr/>
        </p:nvPicPr>
        <p:blipFill>
          <a:blip r:embed="rId15"/>
          <a:stretch/>
        </p:blipFill>
        <p:spPr>
          <a:xfrm>
            <a:off x="4724546" y="1927423"/>
            <a:ext cx="1944792" cy="1450974"/>
          </a:xfrm>
          <a:prstGeom prst="rect">
            <a:avLst/>
          </a:prstGeom>
        </p:spPr>
      </p:pic>
      <p:pic>
        <p:nvPicPr>
          <p:cNvPr id="2" name="Slide 26">
            <a:hlinkClick r:id="" action="ppaction://media"/>
            <a:extLst>
              <a:ext uri="{FF2B5EF4-FFF2-40B4-BE49-F238E27FC236}">
                <a16:creationId xmlns:a16="http://schemas.microsoft.com/office/drawing/2014/main" id="{D9EC9F03-9EF0-7340-71FA-09216DF67BD8}"/>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2095046" y="4231368"/>
            <a:ext cx="730250" cy="730250"/>
          </a:xfrm>
          <a:prstGeom prst="rect">
            <a:avLst/>
          </a:prstGeom>
        </p:spPr>
      </p:pic>
    </p:spTree>
    <p:extLst>
      <p:ext uri="{BB962C8B-B14F-4D97-AF65-F5344CB8AC3E}">
        <p14:creationId xmlns:p14="http://schemas.microsoft.com/office/powerpoint/2010/main" val="4149361829"/>
      </p:ext>
    </p:extLst>
  </p:cSld>
  <p:clrMapOvr>
    <a:masterClrMapping/>
  </p:clrMapOvr>
  <mc:AlternateContent xmlns:mc="http://schemas.openxmlformats.org/markup-compatibility/2006" xmlns:p14="http://schemas.microsoft.com/office/powerpoint/2010/main">
    <mc:Choice Requires="p14">
      <p:transition p14:dur="10" advTm="31900"/>
    </mc:Choice>
    <mc:Fallback xmlns="">
      <p:transition advTm="31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4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167109" y="230588"/>
            <a:ext cx="2745424" cy="4474557"/>
          </a:xfrm>
        </p:spPr>
        <p:txBody>
          <a:bodyPr>
            <a:normAutofit/>
          </a:bodyPr>
          <a:lstStyle/>
          <a:p>
            <a:r>
              <a:rPr lang="en-US" sz="2400" b="1"/>
              <a:t>TERVIS</a:t>
            </a:r>
            <a:r>
              <a:rPr lang="en-US" sz="2400"/>
              <a:t>®</a:t>
            </a:r>
            <a:r>
              <a:rPr lang="en-US" sz="2400" b="1"/>
              <a:t> TUMBLERS</a:t>
            </a:r>
            <a:br>
              <a:rPr lang="en-US"/>
            </a:br>
            <a:br>
              <a:rPr lang="en-US"/>
            </a:br>
            <a:br>
              <a:rPr lang="en-US" sz="2000"/>
            </a:br>
            <a:r>
              <a:rPr lang="en-US" sz="1800" b="1">
                <a:solidFill>
                  <a:srgbClr val="FFFF00"/>
                </a:solidFill>
              </a:rPr>
              <a:t>*NEW*</a:t>
            </a:r>
            <a:br>
              <a:rPr lang="en-US" sz="2000"/>
            </a:br>
            <a:r>
              <a:rPr lang="en-US" sz="1800"/>
              <a:t>Military, America250, Halloween &amp; more!</a:t>
            </a:r>
            <a:br>
              <a:rPr lang="en-US" sz="1800"/>
            </a:br>
            <a:br>
              <a:rPr lang="en-US" sz="1800"/>
            </a:br>
            <a:r>
              <a:rPr lang="en-US" sz="1800"/>
              <a:t>500+ options!</a:t>
            </a:r>
            <a:endParaRPr lang="en-US"/>
          </a:p>
        </p:txBody>
      </p:sp>
      <p:pic>
        <p:nvPicPr>
          <p:cNvPr id="8" name="Picture 7">
            <a:extLst>
              <a:ext uri="{FF2B5EF4-FFF2-40B4-BE49-F238E27FC236}">
                <a16:creationId xmlns:a16="http://schemas.microsoft.com/office/drawing/2014/main" id="{374A7F62-3EEB-B3DA-0D12-2171613325A5}"/>
              </a:ext>
            </a:extLst>
          </p:cNvPr>
          <p:cNvPicPr>
            <a:picLocks noChangeAspect="1"/>
          </p:cNvPicPr>
          <p:nvPr/>
        </p:nvPicPr>
        <p:blipFill>
          <a:blip r:embed="rId5"/>
          <a:stretch>
            <a:fillRect/>
          </a:stretch>
        </p:blipFill>
        <p:spPr>
          <a:xfrm>
            <a:off x="3246798" y="259854"/>
            <a:ext cx="5705682" cy="4623792"/>
          </a:xfrm>
          <a:prstGeom prst="rect">
            <a:avLst/>
          </a:prstGeom>
        </p:spPr>
      </p:pic>
      <p:pic>
        <p:nvPicPr>
          <p:cNvPr id="2" name="Slide 27">
            <a:hlinkClick r:id="" action="ppaction://media"/>
            <a:extLst>
              <a:ext uri="{FF2B5EF4-FFF2-40B4-BE49-F238E27FC236}">
                <a16:creationId xmlns:a16="http://schemas.microsoft.com/office/drawing/2014/main" id="{9F43D456-E1E9-E405-E0A4-BFDBBCB49A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182132" y="4269468"/>
            <a:ext cx="730250" cy="730250"/>
          </a:xfrm>
          <a:prstGeom prst="rect">
            <a:avLst/>
          </a:prstGeom>
        </p:spPr>
      </p:pic>
    </p:spTree>
    <p:extLst>
      <p:ext uri="{BB962C8B-B14F-4D97-AF65-F5344CB8AC3E}">
        <p14:creationId xmlns:p14="http://schemas.microsoft.com/office/powerpoint/2010/main" val="1552788397"/>
      </p:ext>
    </p:extLst>
  </p:cSld>
  <p:clrMapOvr>
    <a:masterClrMapping/>
  </p:clrMapOvr>
  <mc:AlternateContent xmlns:mc="http://schemas.openxmlformats.org/markup-compatibility/2006" xmlns:p14="http://schemas.microsoft.com/office/powerpoint/2010/main">
    <mc:Choice Requires="p14">
      <p:transition p14:dur="10" advClick="0" advTm="25750"/>
    </mc:Choice>
    <mc:Fallback xmlns="">
      <p:transition advClick="0" advTm="257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0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AECB81-3624-8897-6E02-6A69D160D315}"/>
              </a:ext>
            </a:extLst>
          </p:cNvPr>
          <p:cNvSpPr>
            <a:spLocks noGrp="1"/>
          </p:cNvSpPr>
          <p:nvPr>
            <p:ph type="sldNum" sz="quarter" idx="12"/>
          </p:nvPr>
        </p:nvSpPr>
        <p:spPr/>
        <p:txBody>
          <a:bodyPr/>
          <a:lstStyle/>
          <a:p>
            <a:fld id="{7691CCDB-B024-8747-B233-CAD1CBC7A901}" type="slidenum">
              <a:rPr lang="en-US" smtClean="0"/>
              <a:pPr/>
              <a:t>23</a:t>
            </a:fld>
            <a:endParaRPr lang="en-US"/>
          </a:p>
        </p:txBody>
      </p:sp>
      <p:sp>
        <p:nvSpPr>
          <p:cNvPr id="5" name="Title 4">
            <a:extLst>
              <a:ext uri="{FF2B5EF4-FFF2-40B4-BE49-F238E27FC236}">
                <a16:creationId xmlns:a16="http://schemas.microsoft.com/office/drawing/2014/main" id="{41DD9839-761C-A3A1-8835-2F9FFEF98D39}"/>
              </a:ext>
            </a:extLst>
          </p:cNvPr>
          <p:cNvSpPr>
            <a:spLocks noGrp="1"/>
          </p:cNvSpPr>
          <p:nvPr>
            <p:ph type="title"/>
          </p:nvPr>
        </p:nvSpPr>
        <p:spPr/>
        <p:txBody>
          <a:bodyPr/>
          <a:lstStyle/>
          <a:p>
            <a:r>
              <a:rPr lang="en-US" sz="2800" b="1"/>
              <a:t>Girl Scout Experience</a:t>
            </a:r>
          </a:p>
        </p:txBody>
      </p:sp>
      <p:pic>
        <p:nvPicPr>
          <p:cNvPr id="7" name="Picture 6">
            <a:extLst>
              <a:ext uri="{FF2B5EF4-FFF2-40B4-BE49-F238E27FC236}">
                <a16:creationId xmlns:a16="http://schemas.microsoft.com/office/drawing/2014/main" id="{DD4B47AA-537B-5007-C15A-6A2BA07C5EED}"/>
              </a:ext>
            </a:extLst>
          </p:cNvPr>
          <p:cNvPicPr>
            <a:picLocks noChangeAspect="1"/>
          </p:cNvPicPr>
          <p:nvPr/>
        </p:nvPicPr>
        <p:blipFill>
          <a:blip r:embed="rId5"/>
          <a:stretch>
            <a:fillRect/>
          </a:stretch>
        </p:blipFill>
        <p:spPr>
          <a:xfrm>
            <a:off x="107949" y="2966392"/>
            <a:ext cx="2037592" cy="2097028"/>
          </a:xfrm>
          <a:prstGeom prst="rect">
            <a:avLst/>
          </a:prstGeom>
        </p:spPr>
      </p:pic>
      <p:pic>
        <p:nvPicPr>
          <p:cNvPr id="3" name="Slide 28">
            <a:hlinkClick r:id="" action="ppaction://media"/>
            <a:extLst>
              <a:ext uri="{FF2B5EF4-FFF2-40B4-BE49-F238E27FC236}">
                <a16:creationId xmlns:a16="http://schemas.microsoft.com/office/drawing/2014/main" id="{5A6C2B98-ED12-BAFE-7CE0-F24E3D8F923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404" y="127454"/>
            <a:ext cx="730250" cy="730250"/>
          </a:xfrm>
          <a:prstGeom prst="rect">
            <a:avLst/>
          </a:prstGeom>
        </p:spPr>
      </p:pic>
    </p:spTree>
    <p:extLst>
      <p:ext uri="{BB962C8B-B14F-4D97-AF65-F5344CB8AC3E}">
        <p14:creationId xmlns:p14="http://schemas.microsoft.com/office/powerpoint/2010/main" val="1766667174"/>
      </p:ext>
    </p:extLst>
  </p:cSld>
  <p:clrMapOvr>
    <a:masterClrMapping/>
  </p:clrMapOvr>
  <mc:AlternateContent xmlns:mc="http://schemas.openxmlformats.org/markup-compatibility/2006" xmlns:p14="http://schemas.microsoft.com/office/powerpoint/2010/main">
    <mc:Choice Requires="p14">
      <p:transition p14:dur="10" advTm="8050"/>
    </mc:Choice>
    <mc:Fallback xmlns="">
      <p:transition advTm="80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2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18451" cy="2077261"/>
          </a:xfrm>
        </p:spPr>
        <p:txBody>
          <a:bodyPr>
            <a:normAutofit fontScale="90000"/>
          </a:bodyPr>
          <a:lstStyle/>
          <a:p>
            <a:r>
              <a:rPr lang="en-US" sz="2700" b="1"/>
              <a:t>GIRL SCOUT’S PLATFORM SET-UP</a:t>
            </a:r>
            <a:br>
              <a:rPr lang="en-US"/>
            </a:br>
            <a:br>
              <a:rPr lang="en-US"/>
            </a:br>
            <a:br>
              <a:rPr lang="en-US"/>
            </a:br>
            <a:r>
              <a:rPr lang="en-US" sz="1800" u="sng"/>
              <a:t>Returning Participants: </a:t>
            </a:r>
            <a:r>
              <a:rPr lang="en-US" sz="1800"/>
              <a:t>Login using last year’s credentials, or choose to reset your password</a:t>
            </a:r>
            <a:br>
              <a:rPr lang="en-US" sz="1800"/>
            </a:br>
            <a:br>
              <a:rPr lang="en-US" sz="1800"/>
            </a:br>
            <a:r>
              <a:rPr lang="en-US" sz="1800" u="sng"/>
              <a:t>New Users:</a:t>
            </a:r>
            <a:r>
              <a:rPr lang="en-US" sz="1800"/>
              <a:t> Choose “Create an Account” and use your preferred Email Address</a:t>
            </a:r>
          </a:p>
        </p:txBody>
      </p:sp>
      <p:pic>
        <p:nvPicPr>
          <p:cNvPr id="3" name="Picture 2">
            <a:extLst>
              <a:ext uri="{FF2B5EF4-FFF2-40B4-BE49-F238E27FC236}">
                <a16:creationId xmlns:a16="http://schemas.microsoft.com/office/drawing/2014/main" id="{F8A50E68-EAD3-D541-A7A2-F741A542C4FD}"/>
              </a:ext>
            </a:extLst>
          </p:cNvPr>
          <p:cNvPicPr>
            <a:picLocks noGrp="1" noRot="1" noChangeAspect="1" noMove="1" noResize="1" noEditPoints="1" noAdjustHandles="1" noChangeArrowheads="1" noChangeShapeType="1" noCrop="1"/>
          </p:cNvPicPr>
          <p:nvPr/>
        </p:nvPicPr>
        <p:blipFill rotWithShape="1">
          <a:blip r:embed="rId5"/>
          <a:srcRect b="12425"/>
          <a:stretch/>
        </p:blipFill>
        <p:spPr>
          <a:xfrm>
            <a:off x="3032305" y="0"/>
            <a:ext cx="3018451" cy="2858198"/>
          </a:xfrm>
          <a:prstGeom prst="rect">
            <a:avLst/>
          </a:prstGeom>
        </p:spPr>
      </p:pic>
      <p:pic>
        <p:nvPicPr>
          <p:cNvPr id="9" name="Picture 8">
            <a:extLst>
              <a:ext uri="{FF2B5EF4-FFF2-40B4-BE49-F238E27FC236}">
                <a16:creationId xmlns:a16="http://schemas.microsoft.com/office/drawing/2014/main" id="{25177B57-0E0C-A520-B652-5FF09385DCE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415706" y="1254674"/>
            <a:ext cx="3499250" cy="3635424"/>
          </a:xfrm>
          <a:prstGeom prst="rect">
            <a:avLst/>
          </a:prstGeom>
          <a:ln w="19050">
            <a:solidFill>
              <a:schemeClr val="tx1"/>
            </a:solidFill>
          </a:ln>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0201389D-C0A9-67FB-D64C-1B3AD4944716}"/>
              </a:ext>
            </a:extLst>
          </p:cNvPr>
          <p:cNvPicPr>
            <a:picLocks noChangeAspect="1"/>
          </p:cNvPicPr>
          <p:nvPr/>
        </p:nvPicPr>
        <p:blipFill>
          <a:blip r:embed="rId7"/>
          <a:stretch>
            <a:fillRect/>
          </a:stretch>
        </p:blipFill>
        <p:spPr>
          <a:xfrm>
            <a:off x="3032305" y="2571749"/>
            <a:ext cx="2446838" cy="2427105"/>
          </a:xfrm>
          <a:prstGeom prst="rect">
            <a:avLst/>
          </a:prstGeom>
        </p:spPr>
      </p:pic>
      <p:sp>
        <p:nvSpPr>
          <p:cNvPr id="7" name="TextBox 6">
            <a:extLst>
              <a:ext uri="{FF2B5EF4-FFF2-40B4-BE49-F238E27FC236}">
                <a16:creationId xmlns:a16="http://schemas.microsoft.com/office/drawing/2014/main" id="{A211BDBE-2BF8-4CC5-7EE3-B7CEC73B9419}"/>
              </a:ext>
            </a:extLst>
          </p:cNvPr>
          <p:cNvSpPr txBox="1"/>
          <p:nvPr/>
        </p:nvSpPr>
        <p:spPr>
          <a:xfrm rot="21155379">
            <a:off x="3277127" y="3404456"/>
            <a:ext cx="1893757" cy="1015663"/>
          </a:xfrm>
          <a:prstGeom prst="rect">
            <a:avLst/>
          </a:prstGeom>
          <a:noFill/>
          <a:ln>
            <a:noFill/>
          </a:ln>
        </p:spPr>
        <p:txBody>
          <a:bodyPr wrap="square">
            <a:spAutoFit/>
          </a:bodyPr>
          <a:lstStyle/>
          <a:p>
            <a:pPr marL="171450" indent="-171450" algn="ctr">
              <a:buFont typeface="Arial" panose="020B0604020202020204" pitchFamily="34" charset="0"/>
              <a:buChar char="•"/>
            </a:pPr>
            <a:r>
              <a:rPr lang="en-US" sz="1200"/>
              <a:t>Confirm Membership</a:t>
            </a:r>
          </a:p>
          <a:p>
            <a:pPr marL="171450" indent="-171450" algn="ctr">
              <a:buFont typeface="Arial" panose="020B0604020202020204" pitchFamily="34" charset="0"/>
              <a:buChar char="•"/>
            </a:pPr>
            <a:r>
              <a:rPr lang="en-US" sz="1200"/>
              <a:t>Select Goals</a:t>
            </a:r>
          </a:p>
          <a:p>
            <a:pPr marL="171450" indent="-171450" algn="ctr">
              <a:buFont typeface="Arial" panose="020B0604020202020204" pitchFamily="34" charset="0"/>
              <a:buChar char="•"/>
            </a:pPr>
            <a:r>
              <a:rPr lang="en-US" sz="1200"/>
              <a:t>Build an Avatar</a:t>
            </a:r>
          </a:p>
          <a:p>
            <a:pPr marL="171450" indent="-171450" algn="ctr">
              <a:buFont typeface="Arial" panose="020B0604020202020204" pitchFamily="34" charset="0"/>
              <a:buChar char="•"/>
            </a:pPr>
            <a:r>
              <a:rPr lang="en-US" sz="1200"/>
              <a:t>Upload a Video</a:t>
            </a:r>
          </a:p>
          <a:p>
            <a:pPr marL="171450" indent="-171450" algn="ctr">
              <a:buFont typeface="Arial" panose="020B0604020202020204" pitchFamily="34" charset="0"/>
              <a:buChar char="•"/>
            </a:pPr>
            <a:r>
              <a:rPr lang="en-US" sz="1200" b="1">
                <a:latin typeface="Girl Scout Text Book" panose="02020003000000000000" charset="0"/>
              </a:rPr>
              <a:t>Share!</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697026" y="28965"/>
            <a:ext cx="487363" cy="487363"/>
          </a:xfrm>
          <a:prstGeom prst="rect">
            <a:avLst/>
          </a:prstGeom>
        </p:spPr>
      </p:pic>
    </p:spTree>
    <p:extLst>
      <p:ext uri="{BB962C8B-B14F-4D97-AF65-F5344CB8AC3E}">
        <p14:creationId xmlns:p14="http://schemas.microsoft.com/office/powerpoint/2010/main" val="4002239821"/>
      </p:ext>
    </p:extLst>
  </p:cSld>
  <p:clrMapOvr>
    <a:masterClrMapping/>
  </p:clrMapOvr>
  <mc:AlternateContent xmlns:mc="http://schemas.openxmlformats.org/markup-compatibility/2006" xmlns:p14="http://schemas.microsoft.com/office/powerpoint/2010/main">
    <mc:Choice Requires="p14">
      <p:transition p14:dur="10" advClick="0" advTm="78670"/>
    </mc:Choice>
    <mc:Fallback xmlns="">
      <p:transition advClick="0" advTm="78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86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34145" cy="2077261"/>
          </a:xfrm>
        </p:spPr>
        <p:txBody>
          <a:bodyPr>
            <a:normAutofit fontScale="90000"/>
          </a:bodyPr>
          <a:lstStyle/>
          <a:p>
            <a:r>
              <a:rPr lang="en-US" sz="2700" b="1" dirty="0"/>
              <a:t>PARTICIPANT’S DASHBOARD</a:t>
            </a:r>
            <a:br>
              <a:rPr lang="en-US" dirty="0"/>
            </a:br>
            <a:br>
              <a:rPr lang="en-US" dirty="0"/>
            </a:br>
            <a:r>
              <a:rPr lang="en-US" sz="1800" dirty="0"/>
              <a:t>The Dashboard is a Girl Scout’s online toolkit for managing both online and in-person sales!</a:t>
            </a:r>
            <a:br>
              <a:rPr lang="en-US" sz="1800" dirty="0"/>
            </a:br>
            <a:br>
              <a:rPr lang="en-US" sz="1800" dirty="0"/>
            </a:br>
            <a:r>
              <a:rPr lang="en-US" sz="1800" dirty="0"/>
              <a:t>Find helpful sections such as:</a:t>
            </a:r>
            <a:br>
              <a:rPr lang="en-US" sz="1800" dirty="0"/>
            </a:br>
            <a:br>
              <a:rPr lang="en-US" sz="1800" dirty="0"/>
            </a:br>
            <a:r>
              <a:rPr lang="en-US" sz="1800" b="1" dirty="0"/>
              <a:t>Supporter Thank You</a:t>
            </a:r>
            <a:br>
              <a:rPr lang="en-US" sz="1800" b="1" dirty="0"/>
            </a:br>
            <a:r>
              <a:rPr lang="en-US" sz="1800" b="1" dirty="0"/>
              <a:t>Address Book</a:t>
            </a:r>
            <a:br>
              <a:rPr lang="en-US" sz="1800" b="1" dirty="0"/>
            </a:br>
            <a:r>
              <a:rPr lang="en-US" sz="1800" b="1" dirty="0"/>
              <a:t>Avatar’s Room</a:t>
            </a:r>
            <a:br>
              <a:rPr lang="en-US" sz="1800" b="1" dirty="0"/>
            </a:br>
            <a:r>
              <a:rPr lang="en-US" sz="1800" b="1" dirty="0"/>
              <a:t>Physical Rewards</a:t>
            </a:r>
            <a:br>
              <a:rPr lang="en-US" sz="1800" b="1" dirty="0"/>
            </a:br>
            <a:r>
              <a:rPr lang="en-US" sz="1800" b="1" dirty="0"/>
              <a:t>Sales Reports</a:t>
            </a:r>
            <a:endParaRPr lang="en-US" b="1" dirty="0"/>
          </a:p>
        </p:txBody>
      </p:sp>
      <p:pic>
        <p:nvPicPr>
          <p:cNvPr id="2" name="Picture 1">
            <a:extLst>
              <a:ext uri="{FF2B5EF4-FFF2-40B4-BE49-F238E27FC236}">
                <a16:creationId xmlns:a16="http://schemas.microsoft.com/office/drawing/2014/main" id="{4092B8BA-54DF-A51D-BB4E-67C4C4989DA4}"/>
              </a:ext>
            </a:extLst>
          </p:cNvPr>
          <p:cNvPicPr>
            <a:picLocks noChangeAspect="1"/>
          </p:cNvPicPr>
          <p:nvPr/>
        </p:nvPicPr>
        <p:blipFill>
          <a:blip r:embed="rId5"/>
          <a:stretch>
            <a:fillRect/>
          </a:stretch>
        </p:blipFill>
        <p:spPr>
          <a:xfrm>
            <a:off x="3154784" y="75391"/>
            <a:ext cx="4086657" cy="4269140"/>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4" name="Picture 3" descr="A screenshot of a computer&#10;&#10;AI-generated content may be incorrect.">
            <a:extLst>
              <a:ext uri="{FF2B5EF4-FFF2-40B4-BE49-F238E27FC236}">
                <a16:creationId xmlns:a16="http://schemas.microsoft.com/office/drawing/2014/main" id="{404C84BE-4E2C-245B-24DD-6DA1D637B628}"/>
              </a:ext>
            </a:extLst>
          </p:cNvPr>
          <p:cNvPicPr>
            <a:picLocks noChangeAspect="1"/>
          </p:cNvPicPr>
          <p:nvPr/>
        </p:nvPicPr>
        <p:blipFill>
          <a:blip r:embed="rId6"/>
          <a:stretch>
            <a:fillRect/>
          </a:stretch>
        </p:blipFill>
        <p:spPr>
          <a:xfrm>
            <a:off x="4911538" y="1760176"/>
            <a:ext cx="4086656" cy="3100947"/>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858602" y="4620602"/>
            <a:ext cx="487363" cy="487363"/>
          </a:xfrm>
          <a:prstGeom prst="rect">
            <a:avLst/>
          </a:prstGeom>
        </p:spPr>
      </p:pic>
    </p:spTree>
    <p:extLst>
      <p:ext uri="{BB962C8B-B14F-4D97-AF65-F5344CB8AC3E}">
        <p14:creationId xmlns:p14="http://schemas.microsoft.com/office/powerpoint/2010/main" val="638885874"/>
      </p:ext>
    </p:extLst>
  </p:cSld>
  <p:clrMapOvr>
    <a:masterClrMapping/>
  </p:clrMapOvr>
  <mc:AlternateContent xmlns:mc="http://schemas.openxmlformats.org/markup-compatibility/2006" xmlns:p14="http://schemas.microsoft.com/office/powerpoint/2010/main">
    <mc:Choice Requires="p14">
      <p:transition p14:dur="10" advClick="0" advTm="52800"/>
    </mc:Choice>
    <mc:Fallback xmlns="">
      <p:transition advClick="0" advTm="52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30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t>TOOLS TO RUN A BUSINESS</a:t>
            </a:r>
            <a:br>
              <a:rPr lang="en-US" sz="2700"/>
            </a:br>
            <a:br>
              <a:rPr lang="en-US" sz="2700"/>
            </a:br>
            <a:r>
              <a:rPr lang="en-US" sz="1800"/>
              <a:t>Send emails</a:t>
            </a:r>
            <a:br>
              <a:rPr lang="en-US" sz="1800"/>
            </a:br>
            <a:br>
              <a:rPr lang="en-US" sz="1800"/>
            </a:br>
            <a:br>
              <a:rPr lang="en-US" sz="1800"/>
            </a:br>
            <a:r>
              <a:rPr lang="en-US" sz="1800"/>
              <a:t>Share My Site with social media and texting</a:t>
            </a:r>
            <a:br>
              <a:rPr lang="en-US" sz="1800"/>
            </a:br>
            <a:br>
              <a:rPr lang="en-US" sz="1800"/>
            </a:br>
            <a:br>
              <a:rPr lang="en-US" sz="1800"/>
            </a:br>
            <a:r>
              <a:rPr lang="en-US" sz="1800"/>
              <a:t>Printable business cards and door hangers with QR codes</a:t>
            </a:r>
            <a:endParaRPr lang="en-US"/>
          </a:p>
        </p:txBody>
      </p:sp>
      <p:pic>
        <p:nvPicPr>
          <p:cNvPr id="13" name="Picture 12">
            <a:extLst>
              <a:ext uri="{FF2B5EF4-FFF2-40B4-BE49-F238E27FC236}">
                <a16:creationId xmlns:a16="http://schemas.microsoft.com/office/drawing/2014/main" id="{23295810-B41A-56CA-505F-AC884C553606}"/>
              </a:ext>
            </a:extLst>
          </p:cNvPr>
          <p:cNvPicPr>
            <a:picLocks noChangeAspect="1"/>
          </p:cNvPicPr>
          <p:nvPr/>
        </p:nvPicPr>
        <p:blipFill>
          <a:blip r:embed="rId5"/>
          <a:stretch>
            <a:fillRect/>
          </a:stretch>
        </p:blipFill>
        <p:spPr>
          <a:xfrm>
            <a:off x="5560069" y="3152283"/>
            <a:ext cx="3057952" cy="1667108"/>
          </a:xfrm>
          <a:prstGeom prst="rect">
            <a:avLst/>
          </a:prstGeom>
          <a:ln w="28575">
            <a:solidFill>
              <a:schemeClr val="tx1"/>
            </a:solid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B1BAEF6-143C-61BD-8986-7D48F20FB298}"/>
              </a:ext>
            </a:extLst>
          </p:cNvPr>
          <p:cNvPicPr>
            <a:picLocks noChangeAspect="1"/>
          </p:cNvPicPr>
          <p:nvPr/>
        </p:nvPicPr>
        <p:blipFill>
          <a:blip r:embed="rId6"/>
          <a:stretch>
            <a:fillRect/>
          </a:stretch>
        </p:blipFill>
        <p:spPr>
          <a:xfrm>
            <a:off x="3244999" y="2244338"/>
            <a:ext cx="1864702" cy="2732087"/>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9C62953B-528C-17BB-475D-51DDEADBC0ED}"/>
              </a:ext>
            </a:extLst>
          </p:cNvPr>
          <p:cNvPicPr>
            <a:picLocks noChangeAspect="1"/>
          </p:cNvPicPr>
          <p:nvPr/>
        </p:nvPicPr>
        <p:blipFill>
          <a:blip r:embed="rId7"/>
          <a:stretch>
            <a:fillRect/>
          </a:stretch>
        </p:blipFill>
        <p:spPr>
          <a:xfrm>
            <a:off x="4711846" y="324109"/>
            <a:ext cx="3520372" cy="2532326"/>
          </a:xfrm>
          <a:prstGeom prst="rect">
            <a:avLst/>
          </a:prstGeom>
          <a:ln w="28575">
            <a:solidFill>
              <a:schemeClr val="tx1"/>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3315250D-6052-584D-88A9-676A95A43EFC}"/>
              </a:ext>
            </a:extLst>
          </p:cNvPr>
          <p:cNvPicPr>
            <a:picLocks noChangeAspect="1"/>
          </p:cNvPicPr>
          <p:nvPr/>
        </p:nvPicPr>
        <p:blipFill>
          <a:blip r:embed="rId8"/>
          <a:stretch>
            <a:fillRect/>
          </a:stretch>
        </p:blipFill>
        <p:spPr>
          <a:xfrm>
            <a:off x="7950813" y="111580"/>
            <a:ext cx="1026078" cy="2221801"/>
          </a:xfrm>
          <a:prstGeom prst="roundRect">
            <a:avLst/>
          </a:prstGeom>
          <a:ln w="28575">
            <a:solidFill>
              <a:schemeClr val="tx1"/>
            </a:solidFill>
          </a:ln>
          <a:effectLst>
            <a:outerShdw blurRad="50800" dist="38100" dir="5400000" algn="t" rotWithShape="0">
              <a:prstClr val="black">
                <a:alpha val="40000"/>
              </a:prstClr>
            </a:outerShdw>
          </a:effectLst>
        </p:spPr>
      </p:pic>
      <p:pic>
        <p:nvPicPr>
          <p:cNvPr id="2" name="Slide 33">
            <a:hlinkClick r:id="" action="ppaction://media"/>
            <a:extLst>
              <a:ext uri="{FF2B5EF4-FFF2-40B4-BE49-F238E27FC236}">
                <a16:creationId xmlns:a16="http://schemas.microsoft.com/office/drawing/2014/main" id="{9B4750B4-1044-CC87-F136-E5BAF46B8D9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2285547" y="4356553"/>
            <a:ext cx="621393" cy="615950"/>
          </a:xfrm>
          <a:prstGeom prst="rect">
            <a:avLst/>
          </a:prstGeom>
        </p:spPr>
      </p:pic>
    </p:spTree>
    <p:extLst>
      <p:ext uri="{BB962C8B-B14F-4D97-AF65-F5344CB8AC3E}">
        <p14:creationId xmlns:p14="http://schemas.microsoft.com/office/powerpoint/2010/main" val="406854751"/>
      </p:ext>
    </p:extLst>
  </p:cSld>
  <p:clrMapOvr>
    <a:masterClrMapping/>
  </p:clrMapOvr>
  <mc:AlternateContent xmlns:mc="http://schemas.openxmlformats.org/markup-compatibility/2006" xmlns:p14="http://schemas.microsoft.com/office/powerpoint/2010/main">
    <mc:Choice Requires="p14">
      <p:transition p14:dur="10" advClick="0" advTm="39070"/>
    </mc:Choice>
    <mc:Fallback xmlns="">
      <p:transition advClick="0" advTm="390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4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4FDBA0-69C9-2945-E10F-19EC484BA887}"/>
              </a:ext>
            </a:extLst>
          </p:cNvPr>
          <p:cNvSpPr>
            <a:spLocks noGrp="1"/>
          </p:cNvSpPr>
          <p:nvPr>
            <p:ph type="title"/>
          </p:nvPr>
        </p:nvSpPr>
        <p:spPr>
          <a:xfrm>
            <a:off x="150330" y="1594983"/>
            <a:ext cx="2745424" cy="2077261"/>
          </a:xfrm>
        </p:spPr>
        <p:txBody>
          <a:bodyPr/>
          <a:lstStyle/>
          <a:p>
            <a:r>
              <a:rPr lang="en-US" sz="2400" b="1"/>
              <a:t>SHARE MY SITE TOOL KIT</a:t>
            </a:r>
            <a:br>
              <a:rPr lang="en-US"/>
            </a:br>
            <a:br>
              <a:rPr lang="en-US"/>
            </a:br>
            <a:r>
              <a:rPr lang="en-US"/>
              <a:t>Selecting “Share My Site” will bring you to a page allowing for a variety of sharing options!</a:t>
            </a:r>
            <a:br>
              <a:rPr lang="en-US"/>
            </a:br>
            <a:br>
              <a:rPr lang="en-US"/>
            </a:br>
            <a:r>
              <a:rPr lang="en-US" b="1"/>
              <a:t>Download images for additional online marketing</a:t>
            </a:r>
            <a:br>
              <a:rPr lang="en-US" b="1"/>
            </a:br>
            <a:br>
              <a:rPr lang="en-US" sz="1200" b="1"/>
            </a:br>
            <a:r>
              <a:rPr lang="en-US" b="1"/>
              <a:t>Easily copy the storefront link</a:t>
            </a:r>
            <a:br>
              <a:rPr lang="en-US" b="1"/>
            </a:br>
            <a:br>
              <a:rPr lang="en-US" sz="1200" b="1"/>
            </a:br>
            <a:r>
              <a:rPr lang="en-US" b="1"/>
              <a:t>Share directly to Social Media</a:t>
            </a:r>
            <a:br>
              <a:rPr lang="en-US" b="1"/>
            </a:br>
            <a:br>
              <a:rPr lang="en-US" sz="1200" b="1"/>
            </a:br>
            <a:r>
              <a:rPr lang="en-US" b="1"/>
              <a:t>Text friends &amp; family</a:t>
            </a:r>
            <a:br>
              <a:rPr lang="en-US" b="1"/>
            </a:br>
            <a:endParaRPr lang="en-US" b="1"/>
          </a:p>
        </p:txBody>
      </p:sp>
      <p:pic>
        <p:nvPicPr>
          <p:cNvPr id="10" name="Picture 9" descr="A screenshot of a computer&#10;&#10;AI-generated content may be incorrect.">
            <a:extLst>
              <a:ext uri="{FF2B5EF4-FFF2-40B4-BE49-F238E27FC236}">
                <a16:creationId xmlns:a16="http://schemas.microsoft.com/office/drawing/2014/main" id="{FDA887C0-C994-CA59-5D61-0BDE993FC0A6}"/>
              </a:ext>
            </a:extLst>
          </p:cNvPr>
          <p:cNvPicPr>
            <a:picLocks noChangeAspect="1"/>
          </p:cNvPicPr>
          <p:nvPr/>
        </p:nvPicPr>
        <p:blipFill>
          <a:blip r:embed="rId5"/>
          <a:stretch>
            <a:fillRect/>
          </a:stretch>
        </p:blipFill>
        <p:spPr>
          <a:xfrm>
            <a:off x="3139113" y="140514"/>
            <a:ext cx="3495773" cy="226504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6" name="Picture 5" descr="A screenshot of a computer&#10;&#10;AI-generated content may be incorrect.">
            <a:extLst>
              <a:ext uri="{FF2B5EF4-FFF2-40B4-BE49-F238E27FC236}">
                <a16:creationId xmlns:a16="http://schemas.microsoft.com/office/drawing/2014/main" id="{B38C41F9-B050-5DDB-2AE2-A1F50F059D1E}"/>
              </a:ext>
            </a:extLst>
          </p:cNvPr>
          <p:cNvPicPr>
            <a:picLocks noChangeAspect="1"/>
          </p:cNvPicPr>
          <p:nvPr/>
        </p:nvPicPr>
        <p:blipFill>
          <a:blip r:embed="rId6"/>
          <a:stretch>
            <a:fillRect/>
          </a:stretch>
        </p:blipFill>
        <p:spPr>
          <a:xfrm>
            <a:off x="3139113" y="2908066"/>
            <a:ext cx="3690907" cy="2102455"/>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descr="A screenshot of a social media page&#10;&#10;AI-generated content may be incorrect.">
            <a:extLst>
              <a:ext uri="{FF2B5EF4-FFF2-40B4-BE49-F238E27FC236}">
                <a16:creationId xmlns:a16="http://schemas.microsoft.com/office/drawing/2014/main" id="{FE5B18D3-1C82-58FC-86C2-4D418D8C3EC1}"/>
              </a:ext>
            </a:extLst>
          </p:cNvPr>
          <p:cNvPicPr>
            <a:picLocks noChangeAspect="1"/>
          </p:cNvPicPr>
          <p:nvPr/>
        </p:nvPicPr>
        <p:blipFill>
          <a:blip r:embed="rId7"/>
          <a:stretch>
            <a:fillRect/>
          </a:stretch>
        </p:blipFill>
        <p:spPr>
          <a:xfrm>
            <a:off x="6304806" y="1692773"/>
            <a:ext cx="2731245" cy="1979471"/>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2" name="Slide 34">
            <a:hlinkClick r:id="" action="ppaction://media"/>
            <a:extLst>
              <a:ext uri="{FF2B5EF4-FFF2-40B4-BE49-F238E27FC236}">
                <a16:creationId xmlns:a16="http://schemas.microsoft.com/office/drawing/2014/main" id="{A9D2BA35-9498-9409-0FD0-3DA81BDF6615}"/>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579461" y="4672239"/>
            <a:ext cx="430893" cy="403680"/>
          </a:xfrm>
          <a:prstGeom prst="rect">
            <a:avLst/>
          </a:prstGeom>
        </p:spPr>
      </p:pic>
    </p:spTree>
    <p:extLst>
      <p:ext uri="{BB962C8B-B14F-4D97-AF65-F5344CB8AC3E}">
        <p14:creationId xmlns:p14="http://schemas.microsoft.com/office/powerpoint/2010/main" val="2659407838"/>
      </p:ext>
    </p:extLst>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702CA02-3527-C74B-7502-208EFD4A1928}"/>
              </a:ext>
            </a:extLst>
          </p:cNvPr>
          <p:cNvSpPr>
            <a:spLocks noGrp="1"/>
          </p:cNvSpPr>
          <p:nvPr>
            <p:ph type="title"/>
          </p:nvPr>
        </p:nvSpPr>
        <p:spPr>
          <a:xfrm>
            <a:off x="167109" y="1590269"/>
            <a:ext cx="2745424" cy="2077261"/>
          </a:xfrm>
        </p:spPr>
        <p:txBody>
          <a:bodyPr/>
          <a:lstStyle/>
          <a:p>
            <a:r>
              <a:rPr lang="en-US" sz="2400" b="1"/>
              <a:t>REPORTING</a:t>
            </a:r>
            <a:br>
              <a:rPr lang="en-US" sz="2400" b="1"/>
            </a:br>
            <a:br>
              <a:rPr lang="en-US"/>
            </a:br>
            <a:r>
              <a:rPr lang="en-US" b="1">
                <a:solidFill>
                  <a:srgbClr val="FFFF00"/>
                </a:solidFill>
              </a:rPr>
              <a:t>*NEW* </a:t>
            </a:r>
            <a:br>
              <a:rPr lang="en-US" b="1">
                <a:solidFill>
                  <a:srgbClr val="FFFF00"/>
                </a:solidFill>
              </a:rPr>
            </a:br>
            <a:r>
              <a:rPr lang="en-US"/>
              <a:t>Individual Product line reports have been consolidated for easier viewing. All reporting data still exists, just in easier-to-use sections!</a:t>
            </a:r>
            <a:br>
              <a:rPr lang="en-US"/>
            </a:br>
            <a:br>
              <a:rPr lang="en-US"/>
            </a:br>
            <a:r>
              <a:rPr lang="en-US" b="1">
                <a:solidFill>
                  <a:srgbClr val="FFFF00"/>
                </a:solidFill>
              </a:rPr>
              <a:t>*NEW* </a:t>
            </a:r>
            <a:br>
              <a:rPr lang="en-US" b="1"/>
            </a:br>
            <a:r>
              <a:rPr lang="en-US"/>
              <a:t>Find additional reporting on </a:t>
            </a:r>
            <a:r>
              <a:rPr lang="en-US" b="1"/>
              <a:t>Sales by Channel,</a:t>
            </a:r>
            <a:r>
              <a:rPr lang="en-US"/>
              <a:t> to allow participants to keep track of how sales originate. Impact results by focusing on under-utilized sales channels!</a:t>
            </a:r>
          </a:p>
        </p:txBody>
      </p:sp>
      <p:pic>
        <p:nvPicPr>
          <p:cNvPr id="5" name="Picture 4">
            <a:extLst>
              <a:ext uri="{FF2B5EF4-FFF2-40B4-BE49-F238E27FC236}">
                <a16:creationId xmlns:a16="http://schemas.microsoft.com/office/drawing/2014/main" id="{4A7878EB-D132-1BD6-FB35-A6DE9DA4EA97}"/>
              </a:ext>
            </a:extLst>
          </p:cNvPr>
          <p:cNvPicPr>
            <a:picLocks noChangeAspect="1"/>
          </p:cNvPicPr>
          <p:nvPr/>
        </p:nvPicPr>
        <p:blipFill>
          <a:blip r:embed="rId5"/>
          <a:stretch>
            <a:fillRect/>
          </a:stretch>
        </p:blipFill>
        <p:spPr>
          <a:xfrm>
            <a:off x="3133447" y="67700"/>
            <a:ext cx="5902604" cy="4255496"/>
          </a:xfrm>
          <a:prstGeom prst="rect">
            <a:avLst/>
          </a:prstGeom>
          <a:ln w="28575" cap="sq">
            <a:solidFill>
              <a:schemeClr val="tx1"/>
            </a:solidFill>
            <a:prstDash val="solid"/>
            <a:miter lim="800000"/>
          </a:ln>
          <a:effectLst>
            <a:outerShdw blurRad="50800" dist="38100" dir="2700000" algn="tl" rotWithShape="0">
              <a:srgbClr val="000000">
                <a:alpha val="43000"/>
              </a:srgbClr>
            </a:outerShdw>
          </a:effectLst>
        </p:spPr>
      </p:pic>
      <p:sp>
        <p:nvSpPr>
          <p:cNvPr id="3" name="Flowchart: Alternate Process 2">
            <a:extLst>
              <a:ext uri="{FF2B5EF4-FFF2-40B4-BE49-F238E27FC236}">
                <a16:creationId xmlns:a16="http://schemas.microsoft.com/office/drawing/2014/main" id="{E429E2A7-EF44-1C7A-E852-9847CF1FB499}"/>
              </a:ext>
            </a:extLst>
          </p:cNvPr>
          <p:cNvSpPr/>
          <p:nvPr/>
        </p:nvSpPr>
        <p:spPr>
          <a:xfrm>
            <a:off x="3363132" y="2859437"/>
            <a:ext cx="3634353" cy="1332855"/>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11AF06E-88FA-0E58-7AA4-AB50A9801EA6}"/>
              </a:ext>
            </a:extLst>
          </p:cNvPr>
          <p:cNvSpPr/>
          <p:nvPr/>
        </p:nvSpPr>
        <p:spPr>
          <a:xfrm>
            <a:off x="3363132" y="2385908"/>
            <a:ext cx="3634353" cy="1332855"/>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47ED243-B09F-BA1E-279C-89AACF62BCD8}"/>
              </a:ext>
            </a:extLst>
          </p:cNvPr>
          <p:cNvPicPr>
            <a:picLocks noChangeAspect="1"/>
          </p:cNvPicPr>
          <p:nvPr/>
        </p:nvPicPr>
        <p:blipFill>
          <a:blip r:embed="rId5"/>
          <a:srcRect l="11103" t="25167" r="2334" b="69864"/>
          <a:stretch>
            <a:fillRect/>
          </a:stretch>
        </p:blipFill>
        <p:spPr>
          <a:xfrm>
            <a:off x="2912533" y="1134835"/>
            <a:ext cx="6312632" cy="261257"/>
          </a:xfrm>
          <a:prstGeom prst="rect">
            <a:avLst/>
          </a:prstGeom>
          <a:ln w="28575" cap="sq">
            <a:solidFill>
              <a:schemeClr val="accent2"/>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7415D607-0A1B-8D01-2A91-1DC03CA36666}"/>
              </a:ext>
            </a:extLst>
          </p:cNvPr>
          <p:cNvPicPr>
            <a:picLocks noChangeAspect="1"/>
          </p:cNvPicPr>
          <p:nvPr/>
        </p:nvPicPr>
        <p:blipFill>
          <a:blip r:embed="rId6"/>
          <a:stretch>
            <a:fillRect/>
          </a:stretch>
        </p:blipFill>
        <p:spPr>
          <a:xfrm>
            <a:off x="6589213" y="2648695"/>
            <a:ext cx="2446838" cy="2427105"/>
          </a:xfrm>
          <a:prstGeom prst="rect">
            <a:avLst/>
          </a:prstGeom>
        </p:spPr>
      </p:pic>
      <p:sp>
        <p:nvSpPr>
          <p:cNvPr id="12" name="TextBox 11">
            <a:extLst>
              <a:ext uri="{FF2B5EF4-FFF2-40B4-BE49-F238E27FC236}">
                <a16:creationId xmlns:a16="http://schemas.microsoft.com/office/drawing/2014/main" id="{F0F60501-AD47-9500-0523-E8E783C4021E}"/>
              </a:ext>
            </a:extLst>
          </p:cNvPr>
          <p:cNvSpPr txBox="1"/>
          <p:nvPr/>
        </p:nvSpPr>
        <p:spPr>
          <a:xfrm rot="238949">
            <a:off x="7092862" y="3534694"/>
            <a:ext cx="1600981" cy="830997"/>
          </a:xfrm>
          <a:prstGeom prst="rect">
            <a:avLst/>
          </a:prstGeom>
          <a:noFill/>
          <a:ln>
            <a:noFill/>
          </a:ln>
        </p:spPr>
        <p:txBody>
          <a:bodyPr wrap="square">
            <a:spAutoFit/>
          </a:bodyPr>
          <a:lstStyle/>
          <a:p>
            <a:pPr algn="ctr"/>
            <a:r>
              <a:rPr lang="en-US" sz="1200"/>
              <a:t>Earn a Kangaroo Patch for having  $100+ Sales via Share My Site!</a:t>
            </a:r>
            <a:endParaRPr lang="en-US" sz="1200" b="1">
              <a:latin typeface="Girl Scout Text Book" panose="02020003000000000000" charset="0"/>
            </a:endParaRPr>
          </a:p>
        </p:txBody>
      </p:sp>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830976" y="4585168"/>
            <a:ext cx="487363" cy="487363"/>
          </a:xfrm>
          <a:prstGeom prst="rect">
            <a:avLst/>
          </a:prstGeom>
        </p:spPr>
      </p:pic>
    </p:spTree>
    <p:extLst>
      <p:ext uri="{BB962C8B-B14F-4D97-AF65-F5344CB8AC3E}">
        <p14:creationId xmlns:p14="http://schemas.microsoft.com/office/powerpoint/2010/main" val="310120342"/>
      </p:ext>
    </p:extLst>
  </p:cSld>
  <p:clrMapOvr>
    <a:masterClrMapping/>
  </p:clrMapOvr>
  <mc:AlternateContent xmlns:mc="http://schemas.openxmlformats.org/markup-compatibility/2006" xmlns:p14="http://schemas.microsoft.com/office/powerpoint/2010/main">
    <mc:Choice Requires="p14">
      <p:transition p14:dur="10" advClick="0" advTm="31670"/>
    </mc:Choice>
    <mc:Fallback xmlns="">
      <p:transition advClick="0" advTm="316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9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FC849-E00B-7F36-617B-D2B6D2142AB4}"/>
              </a:ext>
            </a:extLst>
          </p:cNvPr>
          <p:cNvSpPr/>
          <p:nvPr/>
        </p:nvSpPr>
        <p:spPr>
          <a:xfrm>
            <a:off x="1027688" y="2136297"/>
            <a:ext cx="2532808" cy="1140977"/>
          </a:xfrm>
          <a:prstGeom prst="rect">
            <a:avLst/>
          </a:prstGeom>
          <a:solidFill>
            <a:srgbClr val="00B3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777FE260-1620-621D-1276-2DDE793E38A8}"/>
              </a:ext>
            </a:extLst>
          </p:cNvPr>
          <p:cNvPicPr>
            <a:picLocks noChangeAspect="1"/>
          </p:cNvPicPr>
          <p:nvPr/>
        </p:nvPicPr>
        <p:blipFill>
          <a:blip r:embed="rId5"/>
          <a:stretch>
            <a:fillRect/>
          </a:stretch>
        </p:blipFill>
        <p:spPr>
          <a:xfrm>
            <a:off x="4566608" y="0"/>
            <a:ext cx="4577392" cy="5143500"/>
          </a:xfrm>
          <a:prstGeom prst="rect">
            <a:avLst/>
          </a:prstGeom>
        </p:spPr>
      </p:pic>
      <p:sp>
        <p:nvSpPr>
          <p:cNvPr id="6" name="Title 5">
            <a:extLst>
              <a:ext uri="{FF2B5EF4-FFF2-40B4-BE49-F238E27FC236}">
                <a16:creationId xmlns:a16="http://schemas.microsoft.com/office/drawing/2014/main" id="{05E01D0E-6C17-8C00-CF7D-15D2D80DFC58}"/>
              </a:ext>
            </a:extLst>
          </p:cNvPr>
          <p:cNvSpPr txBox="1">
            <a:spLocks/>
          </p:cNvSpPr>
          <p:nvPr/>
        </p:nvSpPr>
        <p:spPr>
          <a:xfrm>
            <a:off x="5335181" y="2349310"/>
            <a:ext cx="3200400" cy="714950"/>
          </a:xfrm>
          <a:prstGeom prst="rect">
            <a:avLst/>
          </a:prstGeom>
        </p:spPr>
        <p:txBody>
          <a:bodyPr>
            <a:normAutofit/>
          </a:bodyPr>
          <a:lstStyle>
            <a:lvl1pPr algn="l" defTabSz="685783" rtl="0" eaLnBrk="1" latinLnBrk="0" hangingPunct="1">
              <a:lnSpc>
                <a:spcPct val="90000"/>
              </a:lnSpc>
              <a:spcBef>
                <a:spcPct val="0"/>
              </a:spcBef>
              <a:buNone/>
              <a:defRPr sz="1725" b="0" i="0" kern="1200">
                <a:solidFill>
                  <a:schemeClr val="tx1"/>
                </a:solidFill>
                <a:latin typeface="Girl Scout Text Book" panose="02020003000000000000" pitchFamily="18" charset="0"/>
                <a:ea typeface="+mj-ea"/>
                <a:cs typeface="+mj-cs"/>
              </a:defRPr>
            </a:lvl1pPr>
          </a:lstStyle>
          <a:p>
            <a:pPr algn="ctr"/>
            <a:r>
              <a:rPr lang="en-US" sz="2700" b="1"/>
              <a:t>SAY THANKS!</a:t>
            </a:r>
            <a:endParaRPr lang="en-US"/>
          </a:p>
        </p:txBody>
      </p:sp>
      <p:sp>
        <p:nvSpPr>
          <p:cNvPr id="9" name="Rectangle 8">
            <a:extLst>
              <a:ext uri="{FF2B5EF4-FFF2-40B4-BE49-F238E27FC236}">
                <a16:creationId xmlns:a16="http://schemas.microsoft.com/office/drawing/2014/main" id="{81411606-D5BC-04A5-92B1-E95525D57250}"/>
              </a:ext>
            </a:extLst>
          </p:cNvPr>
          <p:cNvSpPr/>
          <p:nvPr/>
        </p:nvSpPr>
        <p:spPr>
          <a:xfrm>
            <a:off x="0" y="0"/>
            <a:ext cx="4577392"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49CC5C8-3566-50F5-487B-FAFD834B9E21}"/>
              </a:ext>
            </a:extLst>
          </p:cNvPr>
          <p:cNvPicPr>
            <a:picLocks noChangeAspect="1"/>
          </p:cNvPicPr>
          <p:nvPr/>
        </p:nvPicPr>
        <p:blipFill rotWithShape="1">
          <a:blip r:embed="rId6"/>
          <a:srcRect l="8799" t="10083" r="35489" b="54280"/>
          <a:stretch/>
        </p:blipFill>
        <p:spPr>
          <a:xfrm>
            <a:off x="117458" y="212986"/>
            <a:ext cx="2881224" cy="1959275"/>
          </a:xfrm>
          <a:prstGeom prst="rect">
            <a:avLst/>
          </a:prstGeom>
          <a:ln w="19050">
            <a:solidFill>
              <a:schemeClr val="tx1"/>
            </a:solidFill>
          </a:ln>
        </p:spPr>
      </p:pic>
      <p:pic>
        <p:nvPicPr>
          <p:cNvPr id="11" name="Picture 10">
            <a:extLst>
              <a:ext uri="{FF2B5EF4-FFF2-40B4-BE49-F238E27FC236}">
                <a16:creationId xmlns:a16="http://schemas.microsoft.com/office/drawing/2014/main" id="{3EA1FC62-E6B4-BD5E-37B7-8AF0720696DC}"/>
              </a:ext>
            </a:extLst>
          </p:cNvPr>
          <p:cNvPicPr>
            <a:picLocks noChangeAspect="1"/>
          </p:cNvPicPr>
          <p:nvPr/>
        </p:nvPicPr>
        <p:blipFill>
          <a:blip r:embed="rId7"/>
          <a:stretch>
            <a:fillRect/>
          </a:stretch>
        </p:blipFill>
        <p:spPr>
          <a:xfrm>
            <a:off x="2686050" y="813163"/>
            <a:ext cx="3008932" cy="680282"/>
          </a:xfrm>
          <a:prstGeom prst="rect">
            <a:avLst/>
          </a:prstGeom>
          <a:ln w="19050">
            <a:solidFill>
              <a:schemeClr val="tx1"/>
            </a:solidFill>
          </a:ln>
        </p:spPr>
      </p:pic>
      <p:pic>
        <p:nvPicPr>
          <p:cNvPr id="13" name="Picture 12">
            <a:extLst>
              <a:ext uri="{FF2B5EF4-FFF2-40B4-BE49-F238E27FC236}">
                <a16:creationId xmlns:a16="http://schemas.microsoft.com/office/drawing/2014/main" id="{A0D7DE04-64EE-052F-4BC2-7FF1EC11558C}"/>
              </a:ext>
            </a:extLst>
          </p:cNvPr>
          <p:cNvPicPr>
            <a:picLocks noChangeAspect="1"/>
          </p:cNvPicPr>
          <p:nvPr/>
        </p:nvPicPr>
        <p:blipFill>
          <a:blip r:embed="rId8"/>
          <a:stretch>
            <a:fillRect/>
          </a:stretch>
        </p:blipFill>
        <p:spPr>
          <a:xfrm>
            <a:off x="220238" y="2508672"/>
            <a:ext cx="4256381" cy="2348891"/>
          </a:xfrm>
          <a:prstGeom prst="rect">
            <a:avLst/>
          </a:prstGeom>
          <a:ln w="19050">
            <a:solidFill>
              <a:schemeClr val="tx1"/>
            </a:solidFill>
          </a:ln>
        </p:spPr>
      </p:pic>
      <p:sp>
        <p:nvSpPr>
          <p:cNvPr id="15" name="Arrow: Curved Right 14">
            <a:extLst>
              <a:ext uri="{FF2B5EF4-FFF2-40B4-BE49-F238E27FC236}">
                <a16:creationId xmlns:a16="http://schemas.microsoft.com/office/drawing/2014/main" id="{E9384421-A415-BCFF-0DCB-F268004E6E74}"/>
              </a:ext>
            </a:extLst>
          </p:cNvPr>
          <p:cNvSpPr/>
          <p:nvPr/>
        </p:nvSpPr>
        <p:spPr>
          <a:xfrm rot="3750176" flipH="1" flipV="1">
            <a:off x="3036734" y="1262583"/>
            <a:ext cx="503207" cy="1512044"/>
          </a:xfrm>
          <a:prstGeom prst="curvedRightArrow">
            <a:avLst>
              <a:gd name="adj1" fmla="val 25000"/>
              <a:gd name="adj2" fmla="val 58851"/>
              <a:gd name="adj3" fmla="val 3694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2" name="Slide 36">
            <a:hlinkClick r:id="" action="ppaction://media"/>
            <a:extLst>
              <a:ext uri="{FF2B5EF4-FFF2-40B4-BE49-F238E27FC236}">
                <a16:creationId xmlns:a16="http://schemas.microsoft.com/office/drawing/2014/main" id="{9B9B1F07-CDAC-2DBD-25AB-A8B6D67D250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713061" y="4568824"/>
            <a:ext cx="501650" cy="496208"/>
          </a:xfrm>
          <a:prstGeom prst="rect">
            <a:avLst/>
          </a:prstGeom>
        </p:spPr>
      </p:pic>
    </p:spTree>
    <p:extLst>
      <p:ext uri="{BB962C8B-B14F-4D97-AF65-F5344CB8AC3E}">
        <p14:creationId xmlns:p14="http://schemas.microsoft.com/office/powerpoint/2010/main" val="990279859"/>
      </p:ext>
    </p:extLst>
  </p:cSld>
  <p:clrMapOvr>
    <a:masterClrMapping/>
  </p:clrMapOvr>
  <mc:AlternateContent xmlns:mc="http://schemas.openxmlformats.org/markup-compatibility/2006" xmlns:p14="http://schemas.microsoft.com/office/powerpoint/2010/main">
    <mc:Choice Requires="p14">
      <p:transition p14:dur="10" advClick="0" advTm="24000"/>
    </mc:Choice>
    <mc:Fallback xmlns="">
      <p:transition advClick="0" advTm="2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70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82062" y="1533121"/>
            <a:ext cx="3206262" cy="2077261"/>
          </a:xfrm>
        </p:spPr>
        <p:txBody>
          <a:bodyPr>
            <a:normAutofit/>
          </a:bodyPr>
          <a:lstStyle/>
          <a:p>
            <a:r>
              <a:rPr lang="en-US" sz="2300" b="1"/>
              <a:t>IMPACT ON YOUR </a:t>
            </a:r>
            <a:br>
              <a:rPr lang="en-US" sz="2300" b="1"/>
            </a:br>
            <a:r>
              <a:rPr lang="en-US" sz="2300" b="1"/>
              <a:t>GIRL SCOUT’S EXPERIENCE</a:t>
            </a:r>
          </a:p>
        </p:txBody>
      </p:sp>
      <p:graphicFrame>
        <p:nvGraphicFramePr>
          <p:cNvPr id="5" name="Rectangle 3">
            <a:extLst>
              <a:ext uri="{FF2B5EF4-FFF2-40B4-BE49-F238E27FC236}">
                <a16:creationId xmlns:a16="http://schemas.microsoft.com/office/drawing/2014/main" id="{A41A75E7-0372-6541-A85E-114122BF5087}"/>
              </a:ext>
            </a:extLst>
          </p:cNvPr>
          <p:cNvGraphicFramePr/>
          <p:nvPr/>
        </p:nvGraphicFramePr>
        <p:xfrm>
          <a:off x="4069948" y="210966"/>
          <a:ext cx="4144353" cy="474007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353393" y="4463673"/>
            <a:ext cx="487363" cy="487363"/>
          </a:xfrm>
          <a:prstGeom prst="rect">
            <a:avLst/>
          </a:prstGeom>
        </p:spPr>
      </p:pic>
    </p:spTree>
    <p:extLst>
      <p:ext uri="{BB962C8B-B14F-4D97-AF65-F5344CB8AC3E}">
        <p14:creationId xmlns:p14="http://schemas.microsoft.com/office/powerpoint/2010/main" val="4012901109"/>
      </p:ext>
    </p:extLst>
  </p:cSld>
  <p:clrMapOvr>
    <a:masterClrMapping/>
  </p:clrMapOvr>
  <mc:AlternateContent xmlns:mc="http://schemas.openxmlformats.org/markup-compatibility/2006" xmlns:p14="http://schemas.microsoft.com/office/powerpoint/2010/main">
    <mc:Choice Requires="p14">
      <p:transition p14:dur="10" advClick="0" advTm="14000"/>
    </mc:Choice>
    <mc:Fallback xmlns="">
      <p:transition advClick="0" advTm="1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04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B31074-0DFF-E440-01E7-A321180902B1}"/>
              </a:ext>
            </a:extLst>
          </p:cNvPr>
          <p:cNvSpPr>
            <a:spLocks noGrp="1"/>
          </p:cNvSpPr>
          <p:nvPr>
            <p:ph type="title"/>
          </p:nvPr>
        </p:nvSpPr>
        <p:spPr/>
        <p:txBody>
          <a:bodyPr/>
          <a:lstStyle/>
          <a:p>
            <a:r>
              <a:rPr lang="en-US" sz="2400" b="1"/>
              <a:t>AVATAR ROOM</a:t>
            </a:r>
            <a:br>
              <a:rPr lang="en-US" sz="2000" b="1"/>
            </a:br>
            <a:br>
              <a:rPr lang="en-US" sz="2000" b="1"/>
            </a:br>
            <a:r>
              <a:rPr lang="en-US"/>
              <a:t>Unlock cool room accessories when completing tasks</a:t>
            </a:r>
            <a:br>
              <a:rPr lang="en-US"/>
            </a:br>
            <a:br>
              <a:rPr lang="en-US"/>
            </a:br>
            <a:r>
              <a:rPr lang="en-US"/>
              <a:t>View your troop photo!</a:t>
            </a:r>
            <a:br>
              <a:rPr lang="en-US"/>
            </a:br>
            <a:br>
              <a:rPr lang="en-US"/>
            </a:br>
            <a:r>
              <a:rPr lang="en-US" b="1">
                <a:solidFill>
                  <a:srgbClr val="FFFF00"/>
                </a:solidFill>
              </a:rPr>
              <a:t>Volunteers: be sure to create your avatar, so participants can see you in the Troop Photo!</a:t>
            </a:r>
            <a:endParaRPr lang="en-US" sz="2000" b="1">
              <a:solidFill>
                <a:srgbClr val="FFFF00"/>
              </a:solidFill>
            </a:endParaRPr>
          </a:p>
        </p:txBody>
      </p:sp>
      <p:pic>
        <p:nvPicPr>
          <p:cNvPr id="6" name="Picture 5" descr="Cartoon a cartoon of a child in a room&#10;&#10;AI-generated content may be incorrect.">
            <a:extLst>
              <a:ext uri="{FF2B5EF4-FFF2-40B4-BE49-F238E27FC236}">
                <a16:creationId xmlns:a16="http://schemas.microsoft.com/office/drawing/2014/main" id="{CE80CE63-029C-B4D6-1F1E-2AA7774F3D85}"/>
              </a:ext>
            </a:extLst>
          </p:cNvPr>
          <p:cNvPicPr>
            <a:picLocks noChangeAspect="1"/>
          </p:cNvPicPr>
          <p:nvPr/>
        </p:nvPicPr>
        <p:blipFill>
          <a:blip r:embed="rId5"/>
          <a:stretch>
            <a:fillRect/>
          </a:stretch>
        </p:blipFill>
        <p:spPr>
          <a:xfrm>
            <a:off x="3113145" y="166324"/>
            <a:ext cx="5912730" cy="4348176"/>
          </a:xfrm>
          <a:prstGeom prst="rect">
            <a:avLst/>
          </a:prstGeom>
          <a:ln w="38100" cap="sq">
            <a:solidFill>
              <a:schemeClr val="tx1"/>
            </a:solidFill>
            <a:prstDash val="solid"/>
            <a:miter lim="800000"/>
          </a:ln>
          <a:effectLst>
            <a:outerShdw blurRad="50800" dist="38100" dir="2700000" algn="tl" rotWithShape="0">
              <a:prstClr val="black">
                <a:alpha val="40000"/>
              </a:prstClr>
            </a:outerShdw>
          </a:effectLst>
        </p:spPr>
      </p:pic>
      <p:pic>
        <p:nvPicPr>
          <p:cNvPr id="2" name="Picture 1">
            <a:extLst>
              <a:ext uri="{FF2B5EF4-FFF2-40B4-BE49-F238E27FC236}">
                <a16:creationId xmlns:a16="http://schemas.microsoft.com/office/drawing/2014/main" id="{3D5D50F8-D675-00E4-E3C6-089F0C368BE9}"/>
              </a:ext>
              <a:ext uri="{C183D7F6-B498-43B3-948B-1728B52AA6E4}">
                <adec:decorative xmlns:adec="http://schemas.microsoft.com/office/drawing/2017/decorative" val="1"/>
              </a:ext>
            </a:extLst>
          </p:cNvPr>
          <p:cNvPicPr>
            <a:picLocks noChangeAspect="1"/>
          </p:cNvPicPr>
          <p:nvPr/>
        </p:nvPicPr>
        <p:blipFill>
          <a:blip r:embed="rId6"/>
          <a:srcRect l="24765" t="37342" r="21586" b="35232"/>
          <a:stretch>
            <a:fillRect/>
          </a:stretch>
        </p:blipFill>
        <p:spPr>
          <a:xfrm>
            <a:off x="3924315" y="3763736"/>
            <a:ext cx="2204357" cy="1061358"/>
          </a:xfrm>
          <a:prstGeom prst="rect">
            <a:avLst/>
          </a:prstGeom>
          <a:ln w="28575">
            <a:solidFill>
              <a:schemeClr val="tx1"/>
            </a:solidFill>
          </a:ln>
          <a:effectLst>
            <a:outerShdw blurRad="50800" dist="38100" dir="2700000" algn="tl" rotWithShape="0">
              <a:prstClr val="black">
                <a:alpha val="40000"/>
              </a:prstClr>
            </a:outerShdw>
          </a:effec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196816" y="4656137"/>
            <a:ext cx="487363" cy="487363"/>
          </a:xfrm>
          <a:prstGeom prst="rect">
            <a:avLst/>
          </a:prstGeom>
        </p:spPr>
      </p:pic>
    </p:spTree>
    <p:extLst>
      <p:ext uri="{BB962C8B-B14F-4D97-AF65-F5344CB8AC3E}">
        <p14:creationId xmlns:p14="http://schemas.microsoft.com/office/powerpoint/2010/main" val="3564412199"/>
      </p:ext>
    </p:extLst>
  </p:cSld>
  <p:clrMapOvr>
    <a:masterClrMapping/>
  </p:clrMapOvr>
  <mc:AlternateContent xmlns:mc="http://schemas.openxmlformats.org/markup-compatibility/2006" xmlns:p14="http://schemas.microsoft.com/office/powerpoint/2010/main">
    <mc:Choice Requires="p14">
      <p:transition p14:dur="10" advTm="31820"/>
    </mc:Choice>
    <mc:Fallback xmlns="">
      <p:transition advTm="318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12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ABC679-BBB3-5C46-9305-BA6F5DEE986A}"/>
              </a:ext>
            </a:extLst>
          </p:cNvPr>
          <p:cNvSpPr>
            <a:spLocks noGrp="1"/>
          </p:cNvSpPr>
          <p:nvPr>
            <p:ph type="body" sz="quarter" idx="14"/>
          </p:nvPr>
        </p:nvSpPr>
        <p:spPr>
          <a:xfrm>
            <a:off x="4992524" y="128414"/>
            <a:ext cx="4059383" cy="2026628"/>
          </a:xfrm>
        </p:spPr>
        <p:txBody>
          <a:bodyPr>
            <a:normAutofit fontScale="92500" lnSpcReduction="20000"/>
          </a:bodyPr>
          <a:lstStyle/>
          <a:p>
            <a:pPr algn="l">
              <a:lnSpc>
                <a:spcPct val="100000"/>
              </a:lnSpc>
            </a:pPr>
            <a:r>
              <a:rPr lang="en-US" sz="1600">
                <a:latin typeface="Girl Scout Text Book"/>
              </a:rPr>
              <a:t>Personalized Patch – Choose from 3 theme background options!</a:t>
            </a:r>
            <a:br>
              <a:rPr lang="en-US" sz="1600">
                <a:latin typeface="Girl Scout Text Book"/>
              </a:rPr>
            </a:br>
            <a:endParaRPr lang="en-US" sz="1600"/>
          </a:p>
          <a:p>
            <a:pPr algn="l"/>
            <a:r>
              <a:rPr lang="en-US" sz="1600">
                <a:latin typeface="Girl Scout Text Book"/>
              </a:rPr>
              <a:t>CRITERIA </a:t>
            </a:r>
          </a:p>
          <a:p>
            <a:pPr marL="285750" indent="-285750" algn="l">
              <a:buFontTx/>
              <a:buChar char="-"/>
            </a:pPr>
            <a:r>
              <a:rPr lang="en-US" sz="1600">
                <a:latin typeface="Girl Scout Text Book"/>
              </a:rPr>
              <a:t>Create Your Avatar </a:t>
            </a:r>
          </a:p>
          <a:p>
            <a:pPr marL="285750" indent="-285750" algn="l">
              <a:buFontTx/>
              <a:buChar char="-"/>
            </a:pPr>
            <a:r>
              <a:rPr lang="en-US" sz="1600">
                <a:latin typeface="Girl Scout Text Book"/>
              </a:rPr>
              <a:t>Send 20+ Emails </a:t>
            </a:r>
          </a:p>
          <a:p>
            <a:pPr marL="285750" indent="-285750" algn="l">
              <a:buFontTx/>
              <a:buChar char="-"/>
            </a:pPr>
            <a:r>
              <a:rPr lang="en-US" sz="1600">
                <a:latin typeface="Girl Scout Text Book"/>
              </a:rPr>
              <a:t>Share My Site</a:t>
            </a:r>
          </a:p>
          <a:p>
            <a:pPr marL="285750" indent="-285750" algn="l">
              <a:buFontTx/>
              <a:buChar char="-"/>
            </a:pPr>
            <a:r>
              <a:rPr lang="en-US" sz="1600">
                <a:latin typeface="Girl Scout Text Book"/>
              </a:rPr>
              <a:t>Sell 350+ in total Fall Items</a:t>
            </a:r>
            <a:endParaRPr lang="en-US" sz="1600"/>
          </a:p>
          <a:p>
            <a:pPr algn="l"/>
            <a:endParaRPr lang="en-US"/>
          </a:p>
        </p:txBody>
      </p:sp>
      <p:sp>
        <p:nvSpPr>
          <p:cNvPr id="4" name="Title 3">
            <a:extLst>
              <a:ext uri="{FF2B5EF4-FFF2-40B4-BE49-F238E27FC236}">
                <a16:creationId xmlns:a16="http://schemas.microsoft.com/office/drawing/2014/main" id="{72F1E33F-66A9-8F4E-BD70-B05FFCB2F1C1}"/>
              </a:ext>
            </a:extLst>
          </p:cNvPr>
          <p:cNvSpPr>
            <a:spLocks noGrp="1"/>
          </p:cNvSpPr>
          <p:nvPr>
            <p:ph type="title"/>
          </p:nvPr>
        </p:nvSpPr>
        <p:spPr>
          <a:xfrm>
            <a:off x="92093" y="545122"/>
            <a:ext cx="4381500" cy="1087797"/>
          </a:xfrm>
        </p:spPr>
        <p:txBody>
          <a:bodyPr/>
          <a:lstStyle/>
          <a:p>
            <a:r>
              <a:rPr lang="en-US" sz="2800" b="1"/>
              <a:t>Fall Personalized Patch</a:t>
            </a:r>
          </a:p>
        </p:txBody>
      </p:sp>
      <p:pic>
        <p:nvPicPr>
          <p:cNvPr id="7" name="Picture 6">
            <a:extLst>
              <a:ext uri="{FF2B5EF4-FFF2-40B4-BE49-F238E27FC236}">
                <a16:creationId xmlns:a16="http://schemas.microsoft.com/office/drawing/2014/main" id="{7EC45C77-7E0E-B3C6-2B9C-43B93129F430}"/>
              </a:ext>
            </a:extLst>
          </p:cNvPr>
          <p:cNvPicPr>
            <a:picLocks noChangeAspect="1"/>
          </p:cNvPicPr>
          <p:nvPr/>
        </p:nvPicPr>
        <p:blipFill>
          <a:blip r:embed="rId5"/>
          <a:stretch>
            <a:fillRect/>
          </a:stretch>
        </p:blipFill>
        <p:spPr>
          <a:xfrm>
            <a:off x="626052" y="2155042"/>
            <a:ext cx="2157988" cy="2746254"/>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200B0067-7B83-EBC7-0BE2-62EC71AA2FD8}"/>
              </a:ext>
            </a:extLst>
          </p:cNvPr>
          <p:cNvPicPr>
            <a:picLocks noChangeAspect="1"/>
          </p:cNvPicPr>
          <p:nvPr/>
        </p:nvPicPr>
        <p:blipFill>
          <a:blip r:embed="rId6"/>
          <a:stretch>
            <a:fillRect/>
          </a:stretch>
        </p:blipFill>
        <p:spPr>
          <a:xfrm>
            <a:off x="3533217" y="2155042"/>
            <a:ext cx="2157988" cy="2746940"/>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43087DC9-4CC1-EA9B-9A41-EB8249926ED9}"/>
              </a:ext>
            </a:extLst>
          </p:cNvPr>
          <p:cNvPicPr>
            <a:picLocks noChangeAspect="1"/>
          </p:cNvPicPr>
          <p:nvPr/>
        </p:nvPicPr>
        <p:blipFill>
          <a:blip r:embed="rId7"/>
          <a:stretch>
            <a:fillRect/>
          </a:stretch>
        </p:blipFill>
        <p:spPr>
          <a:xfrm>
            <a:off x="6397363" y="2155042"/>
            <a:ext cx="2157988" cy="2746254"/>
          </a:xfrm>
          <a:prstGeom prst="rect">
            <a:avLst/>
          </a:prstGeom>
          <a:solidFill>
            <a:schemeClr val="tx1"/>
          </a:solidFill>
          <a:ln w="19050">
            <a:solidFill>
              <a:schemeClr val="tx1"/>
            </a:solidFill>
          </a:ln>
          <a:effectLst>
            <a:outerShdw blurRad="292100" dist="139700" dir="2700000" algn="tl" rotWithShape="0">
              <a:srgbClr val="333333">
                <a:alpha val="65000"/>
              </a:srgbClr>
            </a:outerShdw>
          </a:effec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002835" y="4413933"/>
            <a:ext cx="487363" cy="487363"/>
          </a:xfrm>
          <a:prstGeom prst="rect">
            <a:avLst/>
          </a:prstGeom>
        </p:spPr>
      </p:pic>
    </p:spTree>
    <p:extLst>
      <p:ext uri="{BB962C8B-B14F-4D97-AF65-F5344CB8AC3E}">
        <p14:creationId xmlns:p14="http://schemas.microsoft.com/office/powerpoint/2010/main" val="1551167793"/>
      </p:ext>
    </p:extLst>
  </p:cSld>
  <p:clrMapOvr>
    <a:masterClrMapping/>
  </p:clrMapOvr>
  <mc:AlternateContent xmlns:mc="http://schemas.openxmlformats.org/markup-compatibility/2006" xmlns:p14="http://schemas.microsoft.com/office/powerpoint/2010/main">
    <mc:Choice Requires="p14">
      <p:transition p14:dur="10" advTm="24440"/>
    </mc:Choice>
    <mc:Fallback xmlns="">
      <p:transition advTm="24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57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5">
            <a:extLst>
              <a:ext uri="{FF2B5EF4-FFF2-40B4-BE49-F238E27FC236}">
                <a16:creationId xmlns:a16="http://schemas.microsoft.com/office/drawing/2014/main" id="{B10BECC8-B072-2B4C-B192-8508A851C9A0}"/>
              </a:ext>
            </a:extLst>
          </p:cNvPr>
          <p:cNvSpPr>
            <a:spLocks noGrp="1"/>
          </p:cNvSpPr>
          <p:nvPr>
            <p:ph type="title"/>
          </p:nvPr>
        </p:nvSpPr>
        <p:spPr>
          <a:xfrm>
            <a:off x="-18322" y="204943"/>
            <a:ext cx="3101286" cy="4011689"/>
          </a:xfrm>
        </p:spPr>
        <p:txBody>
          <a:bodyPr>
            <a:normAutofit/>
          </a:bodyPr>
          <a:lstStyle/>
          <a:p>
            <a:r>
              <a:rPr lang="en-US" sz="2400" b="1" dirty="0">
                <a:latin typeface="Girl Scout Text Book"/>
              </a:rPr>
              <a:t>2026-27 FALL &amp; COOKIE CROSSOVER </a:t>
            </a:r>
            <a:r>
              <a:rPr lang="en-US" sz="2400" b="1">
                <a:latin typeface="Girl Scout Text Book"/>
              </a:rPr>
              <a:t>PATCH</a:t>
            </a:r>
            <a:r>
              <a:rPr lang="en-US" sz="2400">
                <a:latin typeface="Girl Scout Text Book"/>
              </a:rPr>
              <a:t>​</a:t>
            </a:r>
            <a:br>
              <a:rPr lang="en-US" dirty="0"/>
            </a:br>
            <a:r>
              <a:rPr lang="en-US">
                <a:latin typeface="Girl Scout Text Book"/>
              </a:rPr>
              <a:t>​</a:t>
            </a:r>
            <a:br>
              <a:rPr lang="en-US" dirty="0"/>
            </a:br>
            <a:r>
              <a:rPr lang="en-US" i="1">
                <a:latin typeface="Girl Scout Text Book"/>
              </a:rPr>
              <a:t>CRITERIA</a:t>
            </a:r>
            <a:br>
              <a:rPr lang="en-US" sz="1800" dirty="0"/>
            </a:br>
            <a:r>
              <a:rPr lang="en-US" sz="1800">
                <a:latin typeface="Girl Scout Text Book"/>
              </a:rPr>
              <a:t>- Earn Fall Personalized </a:t>
            </a:r>
            <a:r>
              <a:rPr lang="en-US" sz="1800" dirty="0">
                <a:latin typeface="Girl Scout Text Book"/>
              </a:rPr>
              <a:t>Patch </a:t>
            </a:r>
            <a:br>
              <a:rPr lang="en-US" sz="1800" dirty="0"/>
            </a:br>
            <a:r>
              <a:rPr lang="en-US" sz="1800" dirty="0">
                <a:latin typeface="Girl Scout Text Book"/>
              </a:rPr>
              <a:t>- Sell 350+ Packages during the 2027 Girl Scout Cookie Program</a:t>
            </a:r>
            <a:br>
              <a:rPr lang="en-US" sz="1800" dirty="0"/>
            </a:br>
            <a:r>
              <a:rPr lang="en-US" sz="1800" dirty="0">
                <a:latin typeface="Girl Scout Text Book"/>
              </a:rPr>
              <a:t>- Send 20+ Emails in Digital Cookies </a:t>
            </a:r>
            <a:endParaRPr lang="en-US" sz="1400" dirty="0">
              <a:latin typeface="Girl Scout Text Book"/>
            </a:endParaRPr>
          </a:p>
        </p:txBody>
      </p:sp>
      <p:pic>
        <p:nvPicPr>
          <p:cNvPr id="4" name="Picture 3">
            <a:extLst>
              <a:ext uri="{FF2B5EF4-FFF2-40B4-BE49-F238E27FC236}">
                <a16:creationId xmlns:a16="http://schemas.microsoft.com/office/drawing/2014/main" id="{FF029C2B-4D3C-A8AD-6501-775905CAAA2B}"/>
              </a:ext>
            </a:extLst>
          </p:cNvPr>
          <p:cNvPicPr>
            <a:picLocks noChangeAspect="1"/>
          </p:cNvPicPr>
          <p:nvPr/>
        </p:nvPicPr>
        <p:blipFill>
          <a:blip r:embed="rId5"/>
          <a:stretch>
            <a:fillRect/>
          </a:stretch>
        </p:blipFill>
        <p:spPr>
          <a:xfrm>
            <a:off x="4572000" y="637603"/>
            <a:ext cx="3039679" cy="3868293"/>
          </a:xfrm>
          <a:prstGeom prst="rect">
            <a:avLst/>
          </a:prstGeom>
          <a:ln w="28575">
            <a:solidFill>
              <a:schemeClr val="tx1"/>
            </a:solidFill>
          </a:ln>
          <a:effectLst>
            <a:outerShdw blurRad="292100" dist="139700" dir="2700000" algn="tl" rotWithShape="0">
              <a:srgbClr val="333333">
                <a:alpha val="65000"/>
              </a:srgbClr>
            </a:outerShdw>
          </a:effectLst>
        </p:spPr>
      </p:pic>
      <p:sp>
        <p:nvSpPr>
          <p:cNvPr id="3" name="AutoShape 2" descr="https://usc-powerpoint.officeapps.live.com/pods/GetClipboardImage.ashx?Id=a86cc103-7ed5-44ce-aa87-15c00057f260&amp;DC=US1&amp;pkey=5b1cb1dc-5304-446f-8e4d-70f5783c709e&amp;wdwaccluster=US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340119" y="4262214"/>
            <a:ext cx="487363" cy="487363"/>
          </a:xfrm>
          <a:prstGeom prst="rect">
            <a:avLst/>
          </a:prstGeom>
        </p:spPr>
      </p:pic>
    </p:spTree>
    <p:extLst>
      <p:ext uri="{BB962C8B-B14F-4D97-AF65-F5344CB8AC3E}">
        <p14:creationId xmlns:p14="http://schemas.microsoft.com/office/powerpoint/2010/main" val="1627644534"/>
      </p:ext>
    </p:extLst>
  </p:cSld>
  <p:clrMapOvr>
    <a:masterClrMapping/>
  </p:clrMapOvr>
  <mc:AlternateContent xmlns:mc="http://schemas.openxmlformats.org/markup-compatibility/2006" xmlns:p14="http://schemas.microsoft.com/office/powerpoint/2010/main">
    <mc:Choice Requires="p14">
      <p:transition p14:dur="10" advTm="20570"/>
    </mc:Choice>
    <mc:Fallback xmlns="">
      <p:transition advTm="20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7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a:extLst>
              <a:ext uri="{FF2B5EF4-FFF2-40B4-BE49-F238E27FC236}">
                <a16:creationId xmlns:a16="http://schemas.microsoft.com/office/drawing/2014/main" id="{63587DA4-EBBB-3649-BDC6-3715D6CF7599}"/>
              </a:ext>
            </a:extLst>
          </p:cNvPr>
          <p:cNvSpPr>
            <a:spLocks noGrp="1"/>
          </p:cNvSpPr>
          <p:nvPr>
            <p:ph type="title"/>
          </p:nvPr>
        </p:nvSpPr>
        <p:spPr>
          <a:xfrm>
            <a:off x="664639" y="2925684"/>
            <a:ext cx="3258314" cy="1404327"/>
          </a:xfrm>
        </p:spPr>
        <p:txBody>
          <a:bodyPr/>
          <a:lstStyle/>
          <a:p>
            <a:r>
              <a:rPr lang="en-US" b="1"/>
              <a:t>GIRL SCOUT REWARDS</a:t>
            </a:r>
          </a:p>
        </p:txBody>
      </p:sp>
      <p:pic>
        <p:nvPicPr>
          <p:cNvPr id="11" name="Picture 10">
            <a:extLst>
              <a:ext uri="{FF2B5EF4-FFF2-40B4-BE49-F238E27FC236}">
                <a16:creationId xmlns:a16="http://schemas.microsoft.com/office/drawing/2014/main" id="{5E21E5A6-5703-CDB6-E84D-346CE95EE169}"/>
              </a:ext>
            </a:extLst>
          </p:cNvPr>
          <p:cNvPicPr>
            <a:picLocks noChangeAspect="1"/>
          </p:cNvPicPr>
          <p:nvPr/>
        </p:nvPicPr>
        <p:blipFill>
          <a:blip r:embed="rId5"/>
          <a:stretch>
            <a:fillRect/>
          </a:stretch>
        </p:blipFill>
        <p:spPr>
          <a:xfrm>
            <a:off x="1321482" y="993532"/>
            <a:ext cx="1944628" cy="915926"/>
          </a:xfrm>
          <a:prstGeom prst="rect">
            <a:avLst/>
          </a:prstGeom>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1CF6594A-E3E0-DE27-D853-B906ED87EDFD}"/>
              </a:ext>
            </a:extLst>
          </p:cNvPr>
          <p:cNvPicPr>
            <a:picLocks noChangeAspect="1"/>
          </p:cNvPicPr>
          <p:nvPr/>
        </p:nvPicPr>
        <p:blipFill>
          <a:blip r:embed="rId6"/>
          <a:stretch>
            <a:fillRect/>
          </a:stretch>
        </p:blipFill>
        <p:spPr>
          <a:xfrm>
            <a:off x="1321482" y="1934308"/>
            <a:ext cx="1944628" cy="915926"/>
          </a:xfrm>
          <a:prstGeom prst="rect">
            <a:avLst/>
          </a:prstGeom>
          <a:effectLst>
            <a:outerShdw blurRad="50800" dist="38100" dir="2700000" algn="tl" rotWithShape="0">
              <a:prstClr val="black">
                <a:alpha val="40000"/>
              </a:prstClr>
            </a:outerShdw>
          </a:effectLst>
        </p:spPr>
      </p:pic>
      <p:pic>
        <p:nvPicPr>
          <p:cNvPr id="17" name="Picture 16">
            <a:extLst>
              <a:ext uri="{FF2B5EF4-FFF2-40B4-BE49-F238E27FC236}">
                <a16:creationId xmlns:a16="http://schemas.microsoft.com/office/drawing/2014/main" id="{A1E79197-E5CE-A592-8CF2-A9972A29C402}"/>
              </a:ext>
            </a:extLst>
          </p:cNvPr>
          <p:cNvPicPr>
            <a:picLocks noChangeAspect="1"/>
          </p:cNvPicPr>
          <p:nvPr/>
        </p:nvPicPr>
        <p:blipFill>
          <a:blip r:embed="rId7"/>
          <a:stretch>
            <a:fillRect/>
          </a:stretch>
        </p:blipFill>
        <p:spPr>
          <a:xfrm>
            <a:off x="1321482" y="52756"/>
            <a:ext cx="1944628" cy="915926"/>
          </a:xfrm>
          <a:prstGeom prst="rect">
            <a:avLst/>
          </a:prstGeom>
          <a:effectLst>
            <a:outerShdw blurRad="50800" dist="38100" dir="2700000" algn="tl" rotWithShape="0">
              <a:prstClr val="black">
                <a:alpha val="40000"/>
              </a:prstClr>
            </a:outerShdw>
          </a:effectLst>
        </p:spPr>
      </p:pic>
      <p:pic>
        <p:nvPicPr>
          <p:cNvPr id="19" name="Picture 18">
            <a:extLst>
              <a:ext uri="{FF2B5EF4-FFF2-40B4-BE49-F238E27FC236}">
                <a16:creationId xmlns:a16="http://schemas.microsoft.com/office/drawing/2014/main" id="{F55C9DB4-0133-CFEB-8645-3439CDD50FDF}"/>
              </a:ext>
            </a:extLst>
          </p:cNvPr>
          <p:cNvPicPr>
            <a:picLocks noChangeAspect="1"/>
          </p:cNvPicPr>
          <p:nvPr/>
        </p:nvPicPr>
        <p:blipFill>
          <a:blip r:embed="rId8"/>
          <a:stretch>
            <a:fillRect/>
          </a:stretch>
        </p:blipFill>
        <p:spPr>
          <a:xfrm>
            <a:off x="3266110" y="3350272"/>
            <a:ext cx="1133106" cy="1696320"/>
          </a:xfrm>
          <a:prstGeom prst="rect">
            <a:avLst/>
          </a:prstGeom>
          <a:ln>
            <a:noFill/>
          </a:ln>
          <a:effectLst>
            <a:outerShdw blurRad="292100" dist="139700" dir="2700000" algn="tl" rotWithShape="0">
              <a:srgbClr val="333333">
                <a:alpha val="65000"/>
              </a:srgbClr>
            </a:outerShdw>
          </a:effectLst>
        </p:spPr>
      </p:pic>
      <p:pic>
        <p:nvPicPr>
          <p:cNvPr id="21" name="Picture 20">
            <a:extLst>
              <a:ext uri="{FF2B5EF4-FFF2-40B4-BE49-F238E27FC236}">
                <a16:creationId xmlns:a16="http://schemas.microsoft.com/office/drawing/2014/main" id="{2C889BC2-262D-6513-B20A-3774A84FD818}"/>
              </a:ext>
            </a:extLst>
          </p:cNvPr>
          <p:cNvPicPr>
            <a:picLocks noChangeAspect="1"/>
          </p:cNvPicPr>
          <p:nvPr/>
        </p:nvPicPr>
        <p:blipFill>
          <a:blip r:embed="rId9"/>
          <a:stretch>
            <a:fillRect/>
          </a:stretch>
        </p:blipFill>
        <p:spPr>
          <a:xfrm>
            <a:off x="-259550" y="2448459"/>
            <a:ext cx="2036824" cy="3055236"/>
          </a:xfrm>
          <a:prstGeom prst="rect">
            <a:avLst/>
          </a:prstGeom>
          <a:ln>
            <a:noFill/>
          </a:ln>
          <a:effectLst>
            <a:outerShdw blurRad="292100" dist="139700" dir="2700000" algn="tl" rotWithShape="0">
              <a:srgbClr val="333333">
                <a:alpha val="65000"/>
              </a:srgbClr>
            </a:outerShdw>
          </a:effectLst>
        </p:spPr>
      </p:pic>
      <p:sp>
        <p:nvSpPr>
          <p:cNvPr id="3" name="AutoShape 2" descr="https://usc-powerpoint.officeapps.live.com/pods/GetClipboardImage.ashx?Id=416bded8-2a10-4d96-a68f-28d1c8db7502&amp;DC=US1&amp;pkey=a16926d8-b8db-4fe2-aa7b-8c6e72e6e19b&amp;wdwaccluster=US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ttps://usc-powerpoint.officeapps.live.com/pods/GetClipboardImage.ashx?Id=083650e6-7408-4815-a5ca-499d96ac3108&amp;DC=US1&amp;pkey=6f0cfa45-fc1b-4188-9244-05e7294c07bd&amp;wdwaccluster=US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6" descr="data:image/jpg;base64,%20/9j/4AAQSkZJRgABAQEAYABgAAD/2wBDAAUDBAQEAwUEBAQFBQUGBwwIBwcHBw8LCwkMEQ8SEhEPERETFhwXExQaFRERGCEYGh0dHx8fExciJCIeJBweHx7/2wBDAQUFBQcGBw4ICA4eFBEUHh4eHh4eHh4eHh4eHh4eHh4eHh4eHh4eHh4eHh4eHh4eHh4eHh4eHh4eHh4eHh4eHh7/wAARCAHdAeA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rll+I3gJmcDxhofyHD5vUAX688V1NfKGr67faBqvxqmttKS9tru5SzuZDLtNsspmQSbcfPy3TI5I7Zx2YTDKu5Lqrfml+py4uu6EVLz/Rv9D6Z1nxN4e0axgv8AVtasLK0uDiGeadVSTjPysTg8c1UtPHPg27lMVt4n0mVxE8xVbpfuKNzN16ADJPpXk3xP0mw0T9kldN03UTqdpHDavDdkY80PcK+4DJwPmOBngcV2PgNdUa50GTxXFp8caWdsnh9rVmYu7W0pnD5Gc+Wqk5+XgYJNU8NTVOU77Nrttbp89TJYqbqRhbeKffdvr8tzpY/H3geS2luo/F+gtBEVWSQX8RVC2doJzgZwcfSpG8b+DVsob5vFWiC1nkaKKY30eyR1xuVTnBI3Dj3FeGW2nyaN8QPiB8LYIoFi8TmK404Mg2RpK370qvQ7I3dh/wBca2f2eL641rQ9G8JX8I8zwpfXT3gJ5VkO2BWHuZpSPeCtJYOmoOabto/k1f8APQiOMm5qDWuq+aen3rU9sfWNJj1qPRX1K0XU5YvOjtDKvmtHz8wXqRwefaqWu+LvC+g3sdlrWv6dp9zIodIri4VGZScAgE88g14B8RdVOl+M9D+LEFpqyeXrDx3bm1kELWBxFF5bkbCHjVnGD1mrqP2lJHPjL4XTWiRzyHWg0Sl9qufMgIG7BwDxzg0oYJOVNN6Svfya/pFyxjSqWWsbW80/6Z69pXiLQdWtLi70vWbC9gts+fJBcK4iwMndg/LxzzWZbfELwLcuEg8XaI5LBBi9T7x6DOeted/ACSDxD8QPG/jO4drHV5bkWVxo4bP2ZUCgOx/jJKEZwMFW9aw/hvHBJ8O/jIlwqmL7fqJYEcDEbHNJ4SEXJO+iX42+/fcUcXOSja2ra+6+vltt0PfdT1HT9MsXvtRvbeztUxumnkCIM9OTxzUGh67ouuRSSaNqtlqCRNtkNvMr7D1w2DwfrXgXhi01zxD8F/h7aWniSHS/FEF5NcaJFdgsLpIfMABGDgLH0YgjGB/EK7X4Pa7qt94817TvGHhSHSPFsdnA1zd2zExXUCkhD1Kg5Y8gnPI424CqYNQUtbtX/B2vbqvTYKWN9o4aWUrfe1e3l89z1miiiuA9AKKKKACiiigAooooAKKKKACiiigAooooAKKKKACiiigAooooAKKKKACiiigAooooAKKKKACiiigAooooAKKKKACivJbr4yo+oyQW3hXVf7JbXG0CLVxNCE+1DIY+WTv2jBwcYOMcdK4+L4vaxrPww17TNJ0/W7zUNN8MfbbvXnngt2gMtq8kcm1CDvyAMIOxOeOQdj6Koryu/wDita+Hda8I+Fr+wmmuNW023uZNQuryK3hAYhGw0rDzJAfmKL82CMZJxUFv8aXu9Fs9as/BGqzafrF6tjoEn2qBW1GZmdfulswr+7Y5fHGPWgR63QTgEnoK8i0/466Tc3F7YzaBqFtqGnW+pSahbPLGxglslVpIwykhshhhhxWDo/x9v5V8W63deF5rjw/pVnpt1am3ZVljN1FG2yYs2Dy5O8AKoQ55IyBYxfG/xp8Qahq6yeGriTSrGNNuxkjkMrbj853Lxkbfl7YNey/CnxtH430KW8+yG1uLaQRTJu3KTtB3D2PPHbFee2/wx8PeP9J0rxVoTQ6HDeM73dtb3KXkZ+dgdkiMUB4IwDgdMAgivXfC/hzRfDOntYaHYraW7OZGUMzFmPcliSenrXNTjVU25PQ+YyrC5tSxk54qpeHro+3Kuluu3z3NWiiiuk+nCiiigAooooAK5HTPhr4M0641W4t9JlaTV42i1Dz76ecXKscneJHIJzn5uoycHmuslMgicxKrSbTtDHAJ7ZODgfga850TwX4m0+xkjF9Yx3D2zF5bad4BJceWNpYRxrlBI0nP3tpBJJwF2pN2dpW/UyqKLavG/wChqyfC7wPJ4XXwu2kz/wBjCfz/ALINQuQm/wB8SZI74zgHnGav2Hg3w3pmo6dqMcd75+noYbI3Gp3EyQhl2EKkkhXkcdM1ly+HfFj2nlf2sod5B5h/tGcMEWQlSrAddjEEYAJVSSRxUNz4P16R7ZTq000X+um83U5i0c5EmTGGVhhWMJTcOPLzjJYtrzyd71DP2cFa1NHT3HhrQ7jxVbeKZtPjfWLW3a3guizZSM5yMZx3POM8nnmq9t4N8N2r629pp7W0muvv1GSC4ljeZuedysCnU/dI6n1qhq+i+Jbm102KC+iU20KmYJfzwh5hz94ZZlJAHzHoW4JwRPp+hazYmby9WnmaKyaG0ee7kkDSMqkvKrA5IcMQQeAxGMAYzu+X4vL5b/nqacseb4fP52t+Wg3U/h/4U1PwraeFr+xup9HtMeTbNqNxgAfdBbzNzAdgxIGBjGBVW++F/gq+j0qO70++lGkKF0/dq13m2w24FT5uQQcYPUBVHQACO/8ADfiWZ54rPVpLO3mt3QN/ak8skchSQBgWHYyk9R/q4+m2q7+FfFamRodcmyzlgr6pOQqsJQw+6fuiX5enMUbdQc6RnNbVGuu73MpU4P8A5dp9NlsbMPgjwmPE9x4otdPEWrTq0U91b3UsZfI2nIVgu73xnPOc81n6b8MPAtnbXtjZ6dcfZ7mXfe251S5eOZ+D+8QyEMeQfmBzxVe98K+JriHyF1COOKQTmYRX80WWldmbAVcH77YJyRtTGMHdZt/DniSCeaSPUlHM7Rj7dOd26VygYEHJEXlLuOcYbAI24XPJL+J+PbYHCDfwfh3NvWPCvh/VorCO802Mf2cc2TwM0D23GP3bxlWQYAGAR0FWdI0TTNJluJrK3YT3JXz55ZXlll2jChpHJYgdgTgZOKydd0PU9Q8GtoKvE7u8SPLcXRkZ4gys5LNGQWOGUAqR0J9Kx7Hwfr8FxFEuoLaWKshMVpfTRhRvikkARFVclhP83BIl7ABVlK8bOZo7Rd1E78kKCzEADqTSIyuoZGDKRkEHIIrkYPDmtxWOvWzavPIb+F0tHa/mLQFpJiCCclNqvGARnOzp0qpJ4V8QM9+sWpG2SZpnhaDUJlKu5kRSwxjCxmLCjGGiGDgmo5I3+Irnl2O6oritM8N+JLW9ieTWJZYRdpO4k1GZ8rvZmTaRyAJCoG4AiOMsDyKfcaH4on1O8nfUUEU0o8sJqE6BYxI5HyKuAdnkj5SCSHO7nk9nG/xBzytex2VFcTqOn+Jr/wAT3ps7qS209TyrzzRiT5YwApAwuMSklM53L0YZEthoniq3ttVim1SO4d7OWKyd7ybmViQHfA+ThY/uH5SZNuARR7NWvcfO72sdjSM6KyqzKCxwoJ6nrxXD6r4X8TSLPHp+uTom4pEX1KYExmMkFjtJDibDZB5X5fu/LU114b165u9PuJNQAa2vDO4F7KQwEq7dvyjb+5MqFejFhknk0/Zx094n2kv5Ts6K4abTfE2pa5qzW95cWtgzukaS3E0eSUCZTGCoUxI42nB8x+QSQJrPw54ka8CahrMhsRdeYRFfTCVo83BIyNuMmSEYzgCPjoKXs1bVj532OzpruiFQ7qu47VycZPoK4a/0vxRqvia/lgvrqzslRoUDXMsSsGGBtVccoyB9w5YSEbsfKss3hzxJcX9xPPqQCNK0kXl3smUJilQMoZCqEeaDhRjKITkgkns1/MHO+x2gkQyNGHUuoBZc8gHODj8D+VAkQyNGHUuoBZQeQD0zXI3nhi+u/Dlzp8y2hu7020N3cGdnLQIVL4MiMSeZdqtuHzZJ5wKa+ENb0/7RFot/DbxAlrZzMyPlQrp5gVMFTM1wWQYXbJgAYADVOL+0HPK6VjvKK4T/AIR3xcscZh1VVeOZ22vqVw6tG0p+XJXOfKwNx3YbJAU4arPiTw3r96tvHp2sT26W1mIlY6jMjzSbJBmTYOfm8r5upDOcAhKPZxuveBTdnodi7qgBdlUEgDJxyegpa4C98K+KrwyLcanDNG97DMyyXspzFFLI4VQFAjcjyF3LyChbluTsW+havJoBs77VJ1u5ruKaeaC9lG1EZCyxnAZQwUgrn+M80nTivtApyavY6eiuK/4R/wAUo9lLHqpZ1kLXKPqE2xhuhI2/L6RvwenmNg81Da+FvFCSMlxrks8YO0SHUpw7qqzqhKqFAJ3QbsHnYxyW5J7ONr8wc8r2sdyrozMqspZThgDyPrSo6uCUZWwSDg5wR1Fcjp3h/XLfSzbyXama51AzXrLfS73h8vYoWXbvDArGcDA4YDAOKr6X4a8SWt05k1RRBJdG6dUvJfvNIsjDGAMZM0e0EAqUJBYGh04/zApvsdsjq67kZWGSMg55BwaWuI0/w34lhsrC2uNVcmLy47mWPUJQ0sYi+YgFPv8Am/Nu6tk5OPlq4dF8RNoj2f8Aamyea7eSSUXchZY2jIAD4B+V9rYUICFx3OR04/zApvsdXRXEz6Lrdjo+u+fqmoXDXy7ITBdTPJb75pSTGACU2rIigqDxGDjjFR2+g+MZrVLq41QR3h2y+QL2URhjJFKYzjI2qyyJ0O5JMZAAFHs4/wAwc77HdE4GTwKQMpIAYEkZHPauV0/w/rFvoGpw3F+bzULyERJ595K8MY8pIz94HkkM5IXktisKx8C6pDp4sb220i/Q2lrpxke4kXy7aJGB2KY2G/LfTIDcHADVOOvvA5u17HpFJvTzPL3Lvxu255x64rldT0XxBN4gkms9RWDTmjQIn2uUMjpjaQg45y4YZwfkJB2kHNbwr4nku47l9YdZPsnlsy6hJuDt5gk2nZgKd0bDjgxAADOQlTi/tA5yXQ7sSRs7IHUuuNyg8jPTNOrz9/CvigNbzJfWrXEbbmZr+4x0gQ7d25hmNLgDJJUy5BySR2+lwzW9hDbzsXeJRGHaYyM4HAZmIGWI5PHUnrSnBJXTuOMm3qizRRRWZZ4TP8GNYvviwNeuLbwxp+iprZ1YyWUt2bq4YDhWiZvJRmJ+d05OAfXPoej/AAu8E6Rpmr6bYaS8VrrFhFp98hupW8y3jjaNEyWyuFYjIweetdnXmt74R1K61uUT6RDcXcusC6bXZHjObDzAzWhX7+PKzBsxsIO8ncSKBliLwf4L+IGn6Jr13pepmztoYxYQzXsiRSwoQ0TtEkhVhkAjeN3A3DjFB+DHw88m8gXR7iOC6lWYQx386xwSKzMHhUPiJgWblcfeI6EiqzeCriL4P6B4ZbSS81mluby1tGg2yMqYfcko8qYEnlXx/eBDKtUI/CPiV7Z47zRrR9YnFo1hqsEqhdGVIoVeNNzGQBXjkcKu5X8wqxxk0AaGsfCD4X2+gRf2hpRtbLTFubiW5OoTRuyyr+/aaUOGcMqjduJ4GOnFLpfws+H7XGrW+nafqViUit9MuvI1O4iEiwxQvCw2ycsq+WA3Xgjuc0fEnhbxJrvhy88Oy6JGIodD1OxinuLmNkuJ5Cn2d1UZIHybstgqeBnrWo3g0zJdarZ6HBpWqtqlnNYsfL8yzgVbZJVUqSq5VJQVU4b34oA63wh4c0fwn4ft9B0K1NtYW+4ohkaRssxZmLMSSSzE8nvWtXjOh/DvWBZQWmoWdwWRrNdQMstsIdQZLqF5ZT5ah5Tsjf5pSGIkZSDnI6bQfA8el6zaaha6XaWssGtTyiSHClLJoJESJcdIwTH+7HyggHGRmgR6BUazKbl7fZIGVFcsUO0gkjAboTxyOoyPWvLfGfhPxNq3jptUtdPSJYpXWK5hNuizWzWhj2yOQZy4lY/ICse0A8sKNe8F6hZ2kllovhy1uLS4sLG1fb5DPBIr3JuLhRMdrTbZFAds5Ztx3YIIB6tRXlkfhDUI51hsfDf2Sb7XZSWGpyXMbSadaReTvtyQxcHETrtTcj+Zlj8zVFP4H1bTtH0dNK0ezklbRfs2tofLdrmbzbQgnedsrqi3OzeSozg/KcEA9YorlfhTouoeH/BsWl6kJFljubl41d42ZYnmd41IjVY1wrAbUAVcYXgCuqoAivDILSYxb9+xtuzG7OOMZ4z9awPD+qSteQQ6lqSLLcxfurWcoJS4J3AbQM4A5GOM1ifHlvFH/CClPCceovevcKsn2EZk8ra2enzYzt+7zXnnh3w34gv9atdP123t5NT+0tNdeazAldwZmJXB5Ude5I54rkxVeVHl5Ve7seXiMZOOI9nCDdktemvT1PU7/wAS2uk69LYXF/qVzLDgtEVhCkMuR0UNxn17Vmz/ABE0JdXMDaxcxTK8YNn5lsDlvuqQRv8Amwcc5POKo+NPCmoaj4yudTjtZ5YiI/L2cAkIB1+tcje/DLVbzxFqGr3Fm8hnithbxspxDLAZCshAYB+ZM4P933ry8RjsXGrJRvZf3fM9XERpR5fZSb0102fa/X+tz0W/8bafJPDGtzqNm75CJGITvwMn7wJ4HpUd58Q9HfUIdGWXU7a9eFrhTHChLxqQrfMylOrLkdeR2ryO1+DfiWKNvMumMhWdRIlmEMfmwRxEoA+FIMe/jAyx4FTap8IfEGoQwhoYIZYreSMGGzKr5jvA3mAFzg/uT0P8XtzKxuLulzaf4P8AgHMnI9f/AOExtPsfkeZqfmf899sO/rnpjb7dP8aWz8ZWcAYStqV1noZViG36bQK8ff4O+IJFvFmubtmuLp51lSPbIql5XVfvFWwZSPmVsgYwONvbWnhnXYbSGGSymkdEVWfYF3EDGcDgfSsamPx6Xu6/9uicpp6HT2ni+1gkLSTarcgjGyVIQB7/ACqD+tN/4S62+0+d9q1bZv3eVsg24z937u7Hbrn3rn/+Ee1r/oHT/kKZNoerQxmSaykjRerOQAPxJrP+0sy/l/8AJf8AgE80ztNM1qPXdRaC0vNSsyI9+0JCV4IHdWOea37yCWcKIr24tcdTEEO767lP6VwfgQLY6zJNdzW8MZgZQzTLjOV46+1dv/ammf8AQRs/+/6/417+XVa9WipVlr6WNqbutWTSQyNaCFbydHAA85Qm8474K7efpTYLeaO2eJ764mds4ldY9yZHbCheOvINMbU9NVirahaKwOCDMuQfzpP7U0z/AKCNn/3/AF/xrutLsXp3H2dtNAzGXULm6BHAlWMbfptUUkdrOt2Zm1K6dMk+Syx7BntkJu4+vbvTf7U0z/oI2f8A3/X/ABo/tTTP+gjZ/wDf9f8AGj3uwe73FntLiS4MiapdwoSP3SLEVH5oT+tOvLaad1aLULm1AGCsSxkH3+ZCaZ/ammf9BGz/AO/6/wCNOj1LT5HWOO/tXdjhVWZSSfzo97sHu9x09vNJbJEl9cROuMyoqbnwO+VK89eAKVYJRaeQbydpMEeeQm/r1xt2/pU9FK47Fezt5oN/m31xdbsY81Yxt+mxV/XPSm2lrPDKXk1K6uVxjZKsQH1+VAf1q1RRcLFVrWc3fnDUbpY8g+SFj2fTOzd+tF3azzyBo9SurYAY2RLGQff5kJ/WrVFFw5StdW80yoI7+5tivUxrGS/13Kf0x1pfs832PyPt1x5n/Pfam/rnpt2+33f15qxRRcLEFvBLFA8b3s87NnEjhAy8dtqge/INV1U6f+/u9Uup42ZIgsqR43O4VfuID1IHpzV+q+oW0V1AsUzMqrNFICCB8ySK6jn1KgU09dRNaaDYrWdLrzm1K6kTJPkssWzntwgbj69qSa0uJLnzV1O7iTIPlIsW36coTz9at0Urj5UV7y3mn2eVfXFrtznyljO7671b9MdaJ7eaS2SJL64hdcZlRULPgd8qRz14AqwSB1OKTcv94UXCxXS3mW0aE39y7npMVj3r9AF2/pS2dvNBv82+uLrdjHmrGNv02Kv656VLNNHFC8sjqqIpZiTgADuazrDxDo16+y21CCRtxTAbq24rgfiCPenqwsi1aWs8MpeTUrq5UjGyVYwB7/KgP60jWlw115w1O7VNwPkhYtmPT7m7H4596tbl9cfWlpXDlRVu7WeeQNHqV1bADGyJYyD7/MhP61JdwyTRqsd5PbEHJeIISfb5lI/SpqzfEuu6T4b0W41nXL6OysLcAySuCcZOAAACSSSBgAmi4nZJtlswSmz8j7bOJP8AnuAm/r6bdvt0psFvNHBJG9/czM2cSOsYZOO21QPzBrzr/hf3wl/6Gz/ynXX/AMao/wCF/fCX/obP/Kddf/GqLsw+tYf+dfeeiWlrPBIWk1G6uQRjbKsYA9/lQH9aI7WdbszNqV06ZJ8llj2c9shN3H17d687Hx8+ErEAeKySegGnXX/xqlf49/CdHKP4qKsDgg6bdAj/AMhU7sPrNC3xr7z0K6tLiaYvHql5bqf4I1iKj/vpCf1p95bzTlfKvri1xnPlLGd313K36V5z/wAL++Ev/Q2f+U66/wDjVa/hz4s/D7xBrseh6X4gWTUZf9XBNaTwFjjOAZEUZx2zk0rjjXoy0U1952EsEr2qwreTxuAAZlCbzjucqV5+lJDFItq0TXlxI5BxMyLvGe4woXj6VYpF+6PpRc3sV7OGWAt5t9dXWcY81EG36bVX9ajtrWeGYPJql7cKP4JEjCn/AL5QH9aug0UXYcqKklvM12Jl1G8RMg+SqR7OO2Sm7n69+1LdW01xIGi1G7tQBgrGkeD7/OhP61aYhRliAPU0UXDlRWnt5pII40v7mFlxmRFjLPx33KR+QFOEEos/I+2zmT/nuQm/r6bdvt0qeii4WIbSGSGNlkvJ7kk5DyhAR7fKoH6VHaWs8EhaTUrq5BGNkqxgD3+VAf1qW8ubeztZbq8uIre3iUvJLK4REUdSSeAPeud/4WJ8P/8AoevDH/g2g/8AiqLkylGNrv8AE3FtLgXXnHU7tk3E+SVi2Y9Pubsfjn3pbu1nmlDx6ldWygY2RLGQff5kJ/WsL/hYnw//AOh68Mf+DaD/AOKo/wCFifD/AP6Hrwx/4NoP/iqLsn2lP+b8TfvLeafZ5V9cWu3OfKWM7vrvVv0x1pHt5mtFhF/co46zBY97fUFdv6Vg/wDCxPh//wBD14Y/8G0H/wAVR/wsT4f/APQ9eGP/AAbQf/FUXYe0p/zfib8NvNHbPE19cSu2cSuse5OO2FC+/INFnbzQb/Nvri63Yx5qxjb9Nir+uelZ2jeLPCutXZtNG8TaNqVwFLGK0vopX2jvhWJxWzRcuPK9UzO8U6i+j+GdV1aONZHsrKa5VG6MUQsAfyrxbwF8V/iF42W7vfDfgTS7lbcrHPM1yI8EjIXLMCfwr1r4lf8AJOvEv/YIuv8A0S1eWfsq+D9U8P8Agh/EVzqckMWrr5y2LW4KhVyEkJ+8SRyAMDBHWu2iqUcNOpNJtNWucdd1XXhCLsrO+36lf/hbvxSP2jy/hfczi3uHtpTDBLIFkU4YfKTnHqOPeubuv2mdftbmW1ufCtnDPC5jkjdnDIwOCCCeCDX0FbQ6hPZzWcuoPp144Z0MCRnAJ+8AykHk8/UetfD/AMW/DGoeFfiFqej3909/OZfOW5K4NwJPmDkepJOfcGurJ54bHq8qXK7Xs73/ADOHMZ4nCxUozb+SPWf+GoNY/wChbsP++3/xo/4ag1j/AKFuw/77f/Gvnva3zfK3y/e46fWgqwAJUgHoSOte3/ZmF/kPI/tXF/zfgfQn/DUGsf8AQt2H/fb/AONSJ+07rBjeRvDlgAOB878n0614NIkiENHHFDAqBlkkQHzB685ySew6fgaaZDfItqionlAmIcLu45z23HH1OAOeKn+zcL/Iaf2lil9r8D32x/ab1i4vYLdvDliBJIqEh34ycetes/tK/wDJEfEf/XOH/wBHx18S6P8A8hey/wCviP8A9CFfbX7Sv/JEfEf/AFzh/wDR8defjcNSoYij7NWu/wBUd+BxVXEUK3tHey/RnxDp8Aur+3tmcoJZVjLAZxk4zinajHax3O2zkmeIqrDzUCsMjOOCRXqnwX8MWGraLPe3U01tKrkRSwnDZ5yM4J9K4fxpm21yeRT5rmVlWaQ7n+XjPuenPtRh8/hXzKeCjF+7dX6XXy8u54Dg404ykvivb5GfcxyKDHDGqXe0Jco3+sVwRwobnORk45B3Dgdd/wCHtvo83iVdP8ZW8vlX8UkEUj7vMimbaUkIHzYzxnGPmPoa5VY4Y4hJctIzscrEnB24+8Sc47YGDnnpxnqvhPoTa14utpIJlijtZFkfzDznPygHp179q9THTjTw05SdrLfz6fidmAhKriYRirtvby66ehZ8c+G9M8PeGdIsLeGW41i6naS5uyCI1UfKsSk8dSSfwz7cLLG0ZG7GGG5SDkEV618cor3w+IdEl0yKG2eQXdle20oKuTkvxtyDuYnggnrnGQfMnuEfT1MtvET5rbdu5eqjccA4H8P5niufKK1aphlOru2+t7/5drdDozmjQp4pwpPRJdLW/wA+9+tztNK0XQ7Hwvpt3dafBqN7fI0rGWRwI03EBQFYenXrnd0xy/wrp1ppfx48M29irpbvqNjOsbtuMfmbH257gbuM84xmsXTNc1Ox0uO1jjVYME2f2yBJ1Uk5wGIBUHkjIK5OcDJNdT4atoLz4q+C/FFjJI9vqWr24nSSQu0FwJF3R5POOmPb2xROo1JpvR8y3ur9vL/gGVHDTd59uV2tZpbN+etvvTPtSiiuW+KHjbTfAfhO41zUP3kg/d2tuDhp5SOFHoO5PYA/SvlIQlOSjFas+unOMIuUnojU8U+I9D8L6U+qa9qUFharxvkbljjO1VHLNweACa8S8UftPaJbSSQ+HfD93qGCQJ7mUQIfcKAzEfXaa8o8SX2oa/43tr3xprkNxeysIJbV7YSRWiSx5QxRhxkLuGehzgjfnNV10LStl8JfsttdWN0kM/n2W2FH8iQlS3mkFMxnnbkkrjrXoU1g6KvVvLRPRO2rt219fNdzyK2KxNR2pWjrbW1/68je1X9o/wAeXUzNZrYWCHoiQh8fiwNGl/tHePLaZWvFsL5B1R4QmfxUCuaXw5p/9sG3S/scXUttCqPaAOhdYSWCbztz53GCQdj9AKytU8P6YYJb9NYSEzS3CxIbYRQmSPBKKTIWCncApK9cbgo5r0qdfLp2XJv5Ptft6/cedOWPjeXPt5o948NftQaTO6ReIfDd1ZZIDTWkwmUe+0hSB+Jr2vwh4q8P+LtM/tHw9qkF/AMB9hw8Z9HU/Mp+or450bQdC8ReCIbWOS1stQ0+bbLqBACzK4DBDyDkMzLuIwdoxnkVc8Z+KbHwZrOlWfw/t5dIv9MXN7dlBvuHYL8jZ++mB0PBz+NcM6OGxFb2FBNTV79kl1fr+HU9WFbEYegq+IknB2t3bfT5fj0PtSqesWsl5aJDEyhluYJTuPGElRz+OFOPeuV+DnxAsPiF4VTUYQsN/BiO/tgf9VJjqP8AZbBIP1HUGup1qW4hs43tshzc26HC5+RpkV//AB0nnt1rzpU506nLJWaPRjUjUp80dUy3JJHGheRwqjqSeBVLUdY03T4BPeX1vBGwJQu4y4AydoHLcA8Dniuf+IXh3UNbuNMuLPUJYksZjK9uPuy5wMn3Azj0Jrl7hZNLs9KtNbtG1CC7Z2lkdtsscbFR0HDfeJIORx9MeVUxVWNVwjHRW1ei18/w9Tuw+GdZab9vlc7/AFTUriXw+15oZinuJdq2+8EAksAcg8gjng4wRz0NNu1uNM8KXKQ3ry3VpbPJ5xwWZgC3IbIGenp6YqDwszxW2oxjRl0uKC5kjhxMGWZVAAk4+70xjttp1lcQappV/BZXambaYZHmQkAleW5+8OevTII7Guj2qlO0eqZDk6aVOVt7vrfT8l+pU0jXpf8AhD5Ne18eWuW3wBQQuGI2/Unjmufsrvw74i8PaxqE2iWcwtUaX7LbjDcKCAWXGXOB24q/La2ei+E76TxHrNoNPud8jSQJgRSNgBkbPbHHFVvCfhhVszfnX7LVtFuoSJ47ixCh4sdCQ+0AYHVfWsY16iqRgvmdjo0HRlJrW+j1t6LSxT+E3xGuPF2rzaPdackbRW/nOUjKCJg+Npyx3Dpg4H0PWvUK5TwHY6I5m1rTNFh0ueTdBMkMflK2G3bio4ySc55PQZ4rS1nWHtte0vQrWOM3eoJPMHlzsjih2bzgfebdJGAMjgk54we1SUldHmuLi+V7mzXi37XKwyeC9Egl0ubU/M1dAsETsGbEUjHheTwDxx+Fbk/xOuVe4hTTbb7dDDIsdi0x8y8uo7qS3METf7TR5ViOjDcFwcYf7WqzP4R0DyNTtdLl/tgBbi4YhEzBKDkgHsTQ7ON3szDEuMINVNtL6J/g9PvPm+9utDk8QanqUnw/ul09bZNsKs8QhZ4zsdhyBlgWGMZC8DqazL630+G0jk/4QnVIvIhZLl5JpAokkJMLk7cfdxgcBv1rcj8O6zPJNf6V4o025a6SONhNDsn2ooIBXawRsMcKG3MM8c4rWj0/4iW1xbr9o0q3MVzHDE+zKxmJo0AG1SGG+GNTgMc+xJrlVCEFGzdlZfE+1te/+Z5laDqNxUXu2vch1d+j9PLfocl4bmtdL1a2efwvdLNBIIpt8TSEyEDYu1gQrFsYGPbHPGv4q1u3TxxBrEfhDzWt7kx3FldWpWIyEkrHgAfMR1BHOM4ySTXGo+LJLW4t5p4IjBch1jJLbpI/LXGdx/54rycng88mq9zp3jvVZmuZLNI/tU0eqZZ4o1BC4ST5jwMIev8AdOe9aNU6laFRv3oJrf8ANdfXfzOXA4uE1Vo0pyavdpQTs07rS+m3purDDP4ku/EdqLDwrYaddyMYIIl09Iwzxht3MnAcBuSCCCFPBANdD4U1fxZ4g+MHhS71RRb+brNrbvFG+xW+zTgsCpYnK5b9cd6xLvQPHkuy+1GRLRLSZ5jNJNGptnIYliFywyFbHHY1oeAtD17TfiL4Pnvb6J1/t60eWFbn54nedQcg43Fuc7d3fOM0lSisQqmm1l31euvZ6HVF04c3KqvK2m9orpva/Tm+VvM+7ao6o0flQrIcB3AGbgxZODwCOSfar1YfiiWCOOzFxLpkSs5XdeRGTtwFUEZJOO9btJqzPai2ndFqyh8h2AhVEJ3s5u2fJ79fw/T0rSrE0KaOW3Atprdk3cGGwaJfyJP51wf7QvjG68PWWn6Zp140FxfMwk2jnZ257c56VeHw8qkvZ09/67GeLxEqVOVWUW7K9lv+JzXxS/tPx745Ph+2mu10pR9khhjldY5JA+ZZ5FAwyphQueAxQnhq9w0OyOm6LY6eZXmNrbxwmRzln2qBkn1OK8D+DM+qX3iu24/eoQ8jg9I88579OPxr6Irjw7r804YiHLKLt+pGDzP69hk4/Dd/5f8AD+YUVhav4ntbCTVFWzursaVbLc3hgCkopBO0AkFm2qWwO2O5AqpZeNtNu9St7OG2uXFxqLafFKu0qXFv9o34znYUwM46kAgZzXUtTZqxwP7YNxDD8LLWO4nvY4Z9VijdLZgplHlysEbP8OVB6HBAODivmG8j+HB8TyCGbWF0cW42tGNzGXYf7wBA3bfXqfYV9S/tWPqkPgnRLjR443vYtcjaMOwUf8e9wDySOx9a+a5tP8ZtZzTWdvp+pWNzbQwCW3l/dlEVlBAZlPHm8kjaDtPYVjUpqUr8zTs1ZPTXr69vmediORzcuXmaa05HLRLumtHfVW7anMXMPhBbK0eC91d7hkm+0IYU+VwT5WOeh4zyf6U/QR4Zjv7SS7aeRBKTMs64TYFz0U5Jz78/z6yW78VXMl3DN4XjPnCK38lphsUKWYEgnlch8NwoORnNRReIdQnnvJD4YtJJI54pZRcumZWh8rKsdo3E+S3C4H71hg8U6b9knzO/q11+75HjYhUaNpSkoaqzcWtumra16lTxZeeB/wDhLrW9h02SfTfMLXFpDIY3xnueRz2w3H6DGhvtJm8RRtonhNp49+Y7WWV52cDJ6DrxzjBHHORV3VNQ8Q67NLcW/h24YXtxDcI6wPIzNGuB8wHzZwc/jVqXVPHc+oWd9FpM1pLE0xhcQMikuRvyWOOoH41mqThhvZxfM0na739WvzO6q6OIk6tSdm3F+7T3tZOzb00XN5t+ZqeDtdvNY+Mfh3U7DQINNgvNVs12w2ynhJFEjK4UdcksfcZJr7pr4O+H6+KYPH/gy6voJktW1uFlmCKQDNcIZAxH3SSfunB9q+8a3pxjCnGEdkrd/wAd38z0MJOMuZ3k3fW6UdWruyXnf5WOf+JX/JOvEv8A2CLr/wBEtXxZoXxQ8YaedFtbjV7m80nSrmCaOwZgqOsLAqhIGccDGc4wDjgV9p/Er/knXiX/ALBF1/6Javz9to1WNrqVVeNGChC2C7Ht6445I9hkZFfR5NThOnNTV9Ty86qThODg7b/oexfHX4ur4v1TQpPB02pac1lBIXuElaGXfLs3R5U9BsHOcEn258wspbi91XzDrEq3kgJmvJ7gKQPQMxBJwAOo646c1Rt7+dJgfOeKPDLtiO0LuXbnA/D3OOvel1B2kgiaeWCWbLYdCC7qSTlyOpznGfmx14C17FPDRpQ9nBW/E8ieJlUqe1m7/gdt/a1k2oWdxdXFqqpczPqUazrIZojCqplhxIxUOCR/ExPGaq2N15WmwWuo3tjdBTJcQmS7jkEc3ksIowoJ2qDjOcLkKOg54aisVl8UrJ/1r/n91jreczcuZx/H03+777vqdGumJr3inTbCxknkmvFj+1YY3BiYk7yCMlgFAbuRyOcV61BqFp4bim0vw/oxuLSxgBvLpbNZm8rcfnlcDgHBP0UntmvG/BOuzeG/FFjrETOogk/e7FUs0Z4cANxypP8A9avWGTSNSWfVtM8UrYWGoM1tKBefZhMoL4SWP0IDYBHIbtnFfJ8UU63tKcJq9JLTe3Nd7/K1te/VH1XCFXBSdapV5VU0tzbW6nPePdB037RpfiPRrGCwhN1HDdQpKSGkZsqyIRwMDn5vTjgk/Sn7Sv8AyRHxH/1zh/8AR8dfMfjzxBpt1qWj+HNHIlttOvAXuEkzHMxKgbccEAADkcc4OOv1b8cND1TxJ8LNa0XRbX7Vf3KRCGLzFTcRKjHliAOAeprfC+2hQwzxF1q7X3tdWu3rtrrstOhx4l4WeKxX1Ne50t3s9j5P+H/j+Dw7pUWltbCVGYuzH5drE46+mAD071x+u6gt1fPKoilBLsp5+Ulv/wBXqK7X/hRHxW/6FX/yoW3/AMco/wCFEfFb/oVf/Khbf/HK9WhgMuoYuWKhNc0r395dT5R4fEtJOEtNtHp+ByXgvSF8ReJI7O5kfYyvLIVYBmwM4BPqcV7t8D/C+m6VHBBfWu+6u4t8okYjEmMhDjsBkfWuD0L4N/GDRtWt9Ss/Cq+dA2QGv7Yqw6FT+96EEivThpfxXtGW60z4eJDeISV83UrZ4wTwePNB6E4564zmuLO3WxE4wpTTg7XV10vvr5/gfS5EqOHpynWg1UV7Oz1vbbTy/Ewv2p7a1tNB0QQ25RI7gjyXfPGGI6EnH3u/0ryHwD4XvfGGuRw7XjsIMefKo4ROyL/tH+pJzzXrHjz4ffE7xg8lzqfhLVZLrbi3DaxZ+VD7BQw4/X3p2g+C/i5o/gGfw7aeCPLvGLrFdpqVqNqufmJG/JfBIBzwMenLo1quHwHsqLXO3bVrRPrvrb+rk4ilSxGP9rWTcEr6J6tdNtL/ANWOC+MOuaRcX0Ph/Q7O222YWGS6TvjgRr22r3Pc+mOcr4WyLJ8ZPDjxsTG2twsmfQyj/PSt6z+BfxUjlMzeFwGjG9B/aFtlmzx0k/H8DW18Nvgz8StH+IPh/VdR8N+RZ2mowTTyfbrdtiK4JOBISeB2FelhoYTB4Z0ac09HrdXbfU8vEzxeMxKq1INarSz0S2R9f18Z/tWeK5de+Jk2kxzE2Oir9mjUNlTKQDK31zhf+AV9mV+cviS9fUvEWpajIcvdXcs7H1LOWP8AOuHI6SlVlN9F+Z355VcaUYLq/wAj1XwV8P8AxT4s8IWmr/bpLe4iOLaS6jVo/JVeMkjPA4BboBxxXDeObLxZompP4d17lwI3AVFKyKilUYMBkgLkAnoM9q+gvhf418Max4AsbS81iOxlsArzWiyCJ3KD7uSR8rfUDHB715R+0n4p0vxH4rtf7G8iS0hgYCeI5EpMh3f+PA89+tcOVYnEVMd7OpBWu7qy9zro7d7b73ujbM8Nh4YJVISd9Nb/ABbLv2v6bM4SfWNSnvoLqbUrZbmF0eOSO3UFWUYXJVedoAx1x2706XVtQtdPntfOW5t7p3eU/wDLNZGABKYxtbAwezDsRjOGjMjh1JVlOQR2NTyS25icRwsrSEEgt8qH2/8Ar9Bnr1r676rSVkoKy8kfMKvN397X1Z6n+z7Y/wBoprYnieaBI0/dxRlyZckx5X7oX75yACcdeBXG/ES3urfxbeyaxAzvOd8LxOEVkxhDyD0AAI9j9a9B+AuutoOgalaeZYIb8eYsiXK+euBj5h1A64+vbvkfEy88J6zPCJte8ueyDDZbwmXzQQDgMPlB49cCvmqVf2WbTcYXT0dk3bbXTu/60PqquH9rk9NSmk1qrtK/lr2X9ai/s0eLD4e+KOn2Y2Q2OqubO4LEszFv9V7ZDhRkAcM3tj7M1O7+xWyTeX5m6eGHGcf6yRUz+G7P4V+c+l3s+m6na6jakCe1mSaIkZAZWDD9RX6G2V5FceHdOvdRCN56WzH5MjzXKbeP98j6V0Z1RUakKlt/0OPJK7lSlTb2/Uuajbw3VpJDOWWN1KsVbaQD7/lXkcum6hrVimmz3MkT6PHJI99OS7BWAUKmPvBsBhwfugd69jYblI9RWc+kaY2mz6fDZRQQTjDrFGF57HpjI6187OnzSTPpqGJlQu4b9DG0m+vdRsLtbZnsdXKh9tzGpCMpxj5SQUJByM7l3HkZBqXQNJ1i68I3emeLNQF1eXhmE720YiSJZCfkixztXOAWyx7+laOkaP8AYZGmkuBPIVKKfLCBVJy2AO5PJPfArVq43Wxy2TVmcJafDvTD4Sk8KX4muLFJhJFKZAGJx19jnPH4j20rrwwbXR9N0vRXEFlZna8Dk7ZkyDg4B9PTHJrqaKznRhOTnLd9TenWnThGnHSK2XTaxmeGdP8A7O0wQNHskLsz/NnJLE9foRU+o6XY6hNaz3UTGa0cyQSJI0boSpU4ZSDgg8joeOOBVyitIpJJIzlJtts5yXwP4XkV1bTSN8QjJW5lU8TGYOCGyJPNJfzB8+453ZrzT9r6bT7XwPoTalavcWo1hA6qfmx5MnTPGe3Oeua9uryv9pvwTrnjjwHbWPh+1iu7y0vkuBA8wjMi7WQ7SxC5G/PJHAPfAoeqsYYhSdOXLv5q/wDmfGmp22kvFYXOnJPCJJgLyO4lBEaFmwy4HpgYPPyknqK17PS/Dc2sPHpXia4tyrAW6yKUMhKnJEnRTkKNvPXG443V20PwT+Io01LWb4etIyziTK6xbLlduGGfMOMkA/hWv4h+D3jC80nSbez+GpSe2i2XDLe2cBbhf41mJkOQx3MAeQOgrP2Lpzh77a+Vu9nf7v16nhw55UakXQV01Z2mm+nu2skuuv3dDzaLQ9M+0XdjB40tbeHfINkqn7q7SpJOBk7iCB/dPWoF06e1nW3XxglssCxrGDM6kLKTu2DoAASW6Dk8nqe9h+CXj5NPuIB8PpRJIjBC+qWchDHG07t4K454A5zzUEvwN8feRbLD8OZRIiyCZpNctm8wk/KeHAGOmAOaqrBx5ZRd7vXbTrZ7emmuvzOXD4dwnKTo9v51f7tb9de2hyGuaPNpbxxxeMUKwmMRxvO6uAwbLKBwBjPf+LrWh8MdLA+OPhjSH1RpYLW+t7mKckGNmEiv5agtwSRjjPPTNbN98DvifPpsFvD4DjhnTbvnGpWuWx1GPNxz3710vwq+E3xO0XxZojah4N0m1soNWhvLi+nlt5pYo0YFlUh2boOMDIbByOTUU1Uvzt99NPzR6VSjRpy9lGlzXaakufRb8tnb0v5H1tWbq+nTagsCw6hLZBM72ijUuw4O3LAgDIGRg56HitKkX7o+lbHtGPeyQeHNGvNUvr68uYLdGmfeRkAdgFA/XNfIfi/xFN4v8SXmo6uzFJWxAC3+rQH5VGOOnevpv48+ILTw78MNWurlEkaaP7PAjcgyPwCR3A5Yj0WvIvhT8J9Q8RQ6fr2v2aafayMJHtejSIOmR/CTxkD1/AdeErRpS5r6n1eSf2dHBVnjVrLRP0V7JefU739mrw/daf4buNav28ya+YLCzDnylJwfxP8AKvWqitLeC0to7a2iWKGJQqIowFA6AVLWWIryr1HUl1PkKVGnRjyUo2Xb1MLUvDNreXep3CXl3a/2rara3iwlQHVQQHBIJV9rFcg9McZAIz9K8A6PpXiP+39Pkmt74zOzsioA8LRxobdvl5jHlRsP4gV4OCwPW0VitDRu54x+16mmyfDzSE1WSSK1Ouw7nQZ2/uZ+o4zxnjI7civk+/M9vaWl7pWvX9w1zcBJY9xjaIBsK+S3zDCjnAwRjtX1d+2Tpd/qXwhSaxt2mFhqUV1Pt/gjEciFiOpALrnHTr0Br5ItJdE/soQ3U1+sxmiDeWikCPgy45GTnO0E49cVLpSm+aMrW/H/AIJ4GZVo0qy54J3t3T+dmtP8zqbSz12XW5IdN8bx3Lq6n97cMXlLBiSEbO8D5s5x1yQCcU2Pw94nGo3un2+qWVw4uHiLzSlZCwUOX2n5hkEDkcHggGs7XF8ELoektpc066gI0+1GIyF9+zLlw4CcPwuw/dHOTzWcP+EcNpcyNdXk906MyvcRFW344xtYg5PUt+VKhSc4KMnrfdq2i/q6PPzWVCtOUVBcujSUnJK+vXt1Oigh8eWln9nt9Tha3hgW2bdLESIpGaERncNzL+9YbecA5wMDEmtQ+Prcq9zqkFzEZlhZ90bBndWbDKRuYAFsEg4zgY6Vyty2gyRwM1/q9xKAyuXiQYAX5ABuOBnjr0FQarc2NzbQPGbyS8CASPLJuHAAA557H8xWEfaWUVvffl0X4/c/wO+FSg4OUpP3bO3tNWn0XuvXa/ax2nw0h1u++MPh7w/caiZm0zUra6kVi2wgSozHIHzN7n06195V8GfBKdLz4jaBbw6Hc6jqP9rwTG6+1SbooFZM5VcAhcFsnjHBFfeddMbqKi9116P0PQwM6VR1KlK6i3om22l2bsr/AIlXWLeyvNIvLTUgpsZ4HjuQzlB5bKQ2WBGBgnnIxXl//CqvgbJawyCw0wwFzHG41mbaz8EqD5vLcj36V6pfxGexnhEUMxkjZfLmGY3yMYYd1Pf2ryxPhdrV5Zai+r6tpralqdtqNpeT20EgR0vFhBl2sx+dBAqqBhdoUdsnWnWqU7qEmvRnZUo06lueKfqi7J8C/hNHG0knhhURQWZm1G5AAHUk+ZVHR/hH8D9ZUto+m6fqKhFkJtdZnlGxshW+WU8Ha2D3wfSvTYLH7O1xJHI0jSIqqrscDC4GTXmWh/Cm8sfCOieHri7srmPTbyxunklaSUyNAxLhQ+fLVlwAg+UZc/xGtfrmI/5+P72ZrB4e2tNfcjQ/4UP8Kf8AoVf/ACoXX/xyshvhX8Dl1mPRzoi/bpLhrVYhe3h/erEJihO/APlndyeRnHQ1Wtfg7rcHhz+xU1zTo43sra1mc27Sb2it7iHzACeG/fRkdwIgARwRsw/DXVlv/PfUbIhtRe/kYeYGZm0wWRHBByWzISGB5xnPzUfW8Rr+8f3sPqeH0/dr7kLd/BH4Q2kBnuvDsVvEpAMkup3KqCTgcmX1IFLa/BD4Q3Vulxa+HI54XGUkj1O5ZWHsRLg1f074eyW/gNvC15erqFv9tS4TzSYpI41KMFE0AjbzAy7hLjOTyG6nAu/hDqtwL1LvxTJqkc+mS2cX25MvE7RTRgllwXH70Mc/eZdxBYhlHi8R/wA/H97EsHh/+fa+5GmPgn8JrS6tz/wjiRztJ+4B1G5yzAFuAZOeFJ/CvTK800D4aTabr9hqkk+nyJZ6pJexw+SWCrJaRQsFJ6Nvi8zPctzzyfS6yqValT45N+ppTo06fwRS9EcbdfETSYU1N0s7ycaZqMOn3IjMe6OSSYRKWUuGC7mBzjlSCM84ZqHxM8OWMcsky3vlg3awssa4uHtp0t5ET5uvmSKo3YB5Occ07xHpngqPUJLPWPOe71F4pmAeZ3wk6tGSyZKIJSpGSFycdOKo2EHw017Sr6+b7HHABci7S4ujE1sJbg+axG791vmg3bhjJXINZrpc1afQ6PR/FuiakTGl0LecX8+n+TOQrmaFmVgACRg7cg55BHfiq13460G18T3PhyaSddQtl8ySMoAxi8oyGVFzukQY2koGIbjHenaTc+CrFpbew1TSVkilk1GVRfKzq0waR5my2cMrlsnjaeOMVk+Nbf4e3NtYP4ib7Ta63fCOznWWaSJp5ovJAWRCREHQlRyqnJPU5pv+vUO5M3xF0f8At62tkaJ9Jnsrqb7eHfes1vcx27w+TsySXlABBySCAOhOrpfjTwzqmqx6Vp+qpcXsi7hCkb7gvz8tx8ozG45xyMdSM8PFa/BfUI77Tpr2ziS1mvrOZL6+mg+fzI7q6KGVhu2sscpdMhcAggGuhn0/wBpfiHSbmZVOp2oR7CUvNMYEkDQqd3ISNt7KASFJ9wMC2QdWWr7x/oaWiTWDS3bf2lDp8iNBLF5cj3ItzuLJwQ+7AOM464Oa2tH17StXu7u0sLoyXFns+0RtE6NHvBKkhgODg4I9K5DSr/4YeIreaa1vrAHUZo9emU3RhkZoHUJOw3AhQ0Kn+6dpODk56HwZ4X8M6DE954bh2x3sMWZRdyTrKi7ihBZmB++xyOueppLb+v63uD3/AK/rsauuX/8AZej3eo/Zprn7NE0nlRKWdsDOAACT+AJ9AeleWaUPBWp/2R9h+F/ha9bVNIvNQh+zw2zb5LeSJDECYwPmMo+ZipXBDKDkD1m+tYL6zltLlC8Mq7WAYqcexGCD7jkVwaaZ8O59b/s3OoRXmmwz6WW+0XsEaCSMTzJ5mVjZ2RhIWyWOA2flyHGcot2f9a/8AUoRl8SuczNL4OXSrC//AOFV+EYoptRlsrme4t0S2jWOUReakq2zBkZm+UuIwcdeldhL4Z8A3VrqKaP4K8J6je6eDGlsbO3VTJt3KpYI2wEtgnBwc8Gm6f4b+GsdpYaZbSWU8MUL3FrFJqrzF4CVLE7pCZIcxKdpymUHHFa1h408H3QuXi1/SogruZGa7jXzApRDIDu+Zcsi7vUgdeK0dWp/MyFSp78qPMtC1TwG2kPqfib4WeFtLgxdPEbO3iu/3VrM8VzK+6GMqqFVOBuLCRcDIIGpJdfCu3tb68vvhzpNtaWmpy6e0zaVaEExsFd8A52hj0GWI5APON/+w/hjpllcaLcT2EcGmStLcR3uqO5gNxy6u0khOyQkFkJ2sTkgk0nirRfhxb6m9vrWlyNcXkdzeMscNzIjK5jWZ/3YKrlvKJ6fNtbrzQq1R/aYOjTs/dX3GQbXwLH4W1zW3+Gfh+X+ytSmsfJg0qOQuElEfmELEWCgHc21WIAOA3SoNNuPhXfW+mKngbwx9p1OCR7UxWFtLA7oszbQwUNyIJDkqMYwwVvlrsZ9P8D6TpF1bXF9a2dnd3zXkrzaoyn7SxLl1kZ9yNlCcKRja2O9ZUWkfDK71CeQRWdtcR3SWaz/AGxoTNPJAZFMbhxvkeO7Y7wdzFzkkil7Wq46Sd/+B/mCo076xX3HMaLrXwgvNBj1G68C6DDImlR6hdpFpMEiwlooZGjztBO0Tx/MQF56jBA9O0i60nxF4Ysb2xZY9PkaKSDy3TaPLkBUAqSpG5APlJBHQ9KwtA0j4cQ26Wmh3mn+XcRx2KJbaqzeYYo02BcScyqgj+cfPtC84AroP7DtbPQ7fSdJgitbeC5hmVMnHyzrK5JOSWOGOT1J5POacqjnLfT8gVOMYuyNeiiisjQKg1C7t7CxuL68lENtbxtLLIeiooyT+Qovb2zsbd7m9u4LWCMAvJNIEVQTjkngckUmpWqX2nXNlIQEniaJsorjDDByrAqevQgg0AY8PjLQJJbWH7TOkt1aT3kSPayqTFCVEpztxlS68ZycgjI5qFvHfhuLTkv7ye+0+JkmkC32nXFvII4gpkkKOgYIu5csRjnrWPo/w/0kafpE2l6zL9mtdNvLW1e32SRGK7KMzR7gy7V8tNg5UDggim3Hwo8Py2d1arc3cEd3HewSpBsSNIbtYxNHGm3EY/dKRj+IsTksaelxHcXV7bW1rc3Uso8u2jMk2wF2VQu4/KuSTjnAGTWNpvjXwxfw3M0WqpDFbXD2ssl3E9solQsHQGVVBIKtkDOMVpabDpcd1eTWLW7SmQJceWVJRgoG046HGDg1xs3gLQUiNjNrksdxfajqFzF+8jDSNdxyedGqkHcArMw4JGznI3AoZ0yeLfDTSaija3YQ/wBnXH2a6aWdUWOTyxJtyxA+6c/gfQ1FF4v0b7PrlxeSSWEGi3os7uW4Chd5SN1KlScqRKmOhycYrntY+FWl6hpupaWmtataWOozGSaGF06GyFoVyykkbFB5z8wzWxaeC7W30/WrM300qavdRXNx5kMbg7IoYjGVZSpRkhAYEfxNgjjD01/r+uodjVHiDRysYF9Es0xYQQSsIpZipIIVHwTypx2PXpzVXQ/F2gatomnarHqFvax39kl9DFdSpHKIWQvuZc8YUEk9Bg88VzafCvRbe6042eq6jZ2thOlxbWEbr9njdZnlwqkEhfnKhQeFUAY5zS0b4U+GIMWkOtXF75ekQ2TwSvFKvliCS3jm2EEAtGXXOMNg4wCwKWwPc9Js7q1vYBcWdzDcwkkCSJw6kg4IyOOCCKmrC8C6Xpmi+Hxpuj6hJfWkFxMqs90ZzG3mNui3Ek4RsrgkkYweRW7QwCiiigAoHAAqG7ure1Ef2iVUMr+XGD1dsE7VHUnAJwOwNVdH1rS9YEzaZeR3Swsqs6A7TujWRSrdGBV1OVyOcdc0AO1jSNM1iKGLVLGC8jhlWaNZkDBXHRgD3FZeo+KtP07xNF4aW2nmvWs2ukii2AsihuEDMC33CPlzgsueCSNz7TD9o8jLbtnmZ2HZjOPvY259s5qjfaHpt9q9tqdwjyXVqGMJ81sRllK7lGeDtZhkevsMJ36Dv0ZiXXxA0220nVtTk0vVTb6RLLDeEJGdjpEkhUHfhiS4QAEneCvarFp4yspvEmoaPNaSWkdlB573c11bBWXKj/ViQzLyxGWRRx15Gcy58E+DLXSbTw3JPrYt5Lw3cESa1fNKJFxl96yF1QFgTkhQzA9Tmtd9N8M6brCXc5k+2rbzhHmnlk2RTOhlxuJABZI8+nHTNPr/AF2Ex3i3xbp/hzRo9Xntru9s5JYovMswjgNJNHCmSzAfekHTsG9Ko6r8RfDWm2F/cXU06XFjDPLNa+STIDCqNIgIyhZRImQGPX2ONzxJo2la/pJ0zV4jNaGWKbYJWj+eN1kQ5Ug8Minr25rCfwt4J16fWFaw853muLW+UvLGPMmiiEuBkAFkWL5l9yDktk/r8gXmM8cfELS/DulanJbp9s1OxtXuhYzeZb+aiCNnw5QjIWVTwDyccYONDxD4y0fQvEFhod8ZVvdQC/ZQdiLKTIEKqzsoZhncVGW2gkA8A0tQ+HPgzUry9u7ywmnnv45I7hjfz/vFeOONxjfgZSKMcf3Qetat/pOh65LI19byzhZIkaOZpEQvBJ5iEIcA4c53AfN0yRxQPp/X9dzH1P4iaPBqen2dk0dys18tretKzwPZhoJpkkKsnzAiFh1H14q7ZePvCN5dWtpbazG9xdOEgh8mQO7FYn+6Vz92eJvo2exxkR+Bvhzpd4LY2qpMHgdo5b6Z8EiaGLcGcgBvOmQZ4YsepHFiPwb4EsG0jQjp5ZYWNxp8Ess0yRNCY23KWJCsCqdwT83XLZEJna0UgZScBgTjPBqlp2saZqBIs72GYhBJgHnYSVDc9sqwz6gigC9RSBlYkBgT6A0tABRVM6ppi6Z/ajalZiwxn7SZ18rrj7+cdeOvWi01XS7yylvbTUrO4tYs+ZNFOrImBk5YHAwCD9KfK+wuZdzmPGlp4gutSli0NdTt3FnNItyt1iF5jDIkUWwtwAW3lsD5hH1521hYeJP7YYE6qLSXVY5bVxdlvs1oiW5dJFL/ADF5UlHO7CM3sp6zTdb0XUp2g07V9PvJVXeUt7lJGC5AzhSeMkfnRDreizaidOh1fT5L0MyG3S5QyhlzuG0HORg59MGq5ZLoLnj3OOsrXxwfA/iK01AMdXn0yR7Wa2mZH+1ukuY0JkO1Vby9rDYMN0GCatXNp4u0+5tPsFzd3kd1dxS3WSpWCMmBHQCQs2AiyvkMPmY4U546a/1/QtPuTbX+tabaTgAmOa6RGAPTgnNS6nqul6WIzqWpWdkJM+X9onWPdjrjcRnGR+dJRlpoOU4u+pwGr6Z4tvfAF3oNxHqFzNL4cNvtb7OyzXLW8yusjHDZD+Xgjg5ByfmI7Xw0mqRC+h1KaWZI7kC1klVAzReVGT9wAcOZByM8fjVltY0ldNXU21SxFixwLk3C+UTnH38468detOstU0y9tJLyz1G0ubaMkSTQzK6IQMnLA4GAQalQa6DdRPT5luis/Tdb0XUp2g07V9PvJVXeUt7lJGC5AzhSeMkfnRBrmiz6h/Z8GsafLebmX7Olyhk3LncNoOcjBz6YNVyy7E88e5geMPCmj+KNasLq8voFnsnX7OUVRc28iOHJhlBDoWAAcHcCAOByTh6f8K2spDJB4klido1V2jtQpJF/JeZzuOOZGT1wAc+tXULNtG8aa5qU2q6NEbx53t7S7vIoXgdraFEuEIwwJaJ1bOThlKkYYNPeW2qaVHZS61rr2M0ZkaIS60yJMBdrIvDv85EJZSDuHO0lgFNJRlppuNzST1Esfg7p9to1zpbaxO6NYWFnbTrCEngFm++Nt4POWxuAAyAOlbmveArfVvBNv4Te+8izQM0kkcR80yHLLIjbvlZZDvydxJHJ6k8fp8viOfwc95Hqt/E3lxSi+1K9kt4mYwFUZXLAHMnzsCoTLKoTncuvHY6ndWtxqemeJmktlfUGkmGstJHbyGZZLdzhivlxxbgydPmAII5D5GJySdiaw+GUdnd7PtST2smtyasz8pJFmFYTbhSGEkbxgq2SOvQ8Y3PFXgmy8Q+IbDWLqYRzWDRPbyRwhZ4GSTeRHKMMquPldTuBXptOTWNpcVxrOneIbOLWrLVTc6a8HkR6iLlWmZph5gBJ8tWVoxt6AgjHy5ajd2PlatY2fhbW7OC8kvIpr+1XU0jdWje3EsYijIU/uopQchjk9QDkCjK/K1tb/L8kNzi9b7/1+oJ8KbG10J4ZvEs8SLYRW8twiCML5F291HJnd8uGdgwzyB1WvQfDenwaXodpYW0iyxRR8Oo4fJyW6nqSTkkk55JPNedw2NzobHSdS1q3jU2hW3tpdaMZWUyTb5GVmzIsivGACDgxn7uSa6LwoB4StZ7XxFrUVvDK0Rs/t2oBjhbeJZApc8DzAxwOBuGAM01GTX9eYSkr3b/rT+vkdlXC6r8O49Q1PV759XljbU5ZWdVi4RHghhIHzcMPs8Z3DHVwQQeOwk1LTo9NGpSahaJYkBhctMoiwTgHdnHJIHWm2uq6XdWMt9a6lZz2kW7zJ451aNMDJywOBgcmlyvewcy2ucddfDhboQJJrUqQxpMWijh+VpZo7hHf5mOcm5Zvm3MSOWbNS3HhqPT7yLVdX1WxSCLUWvbi6kCw5DhR5GDkBPNjgfO7JKKDnqeq03WdH1OR49N1WxvXQbmW3uEkKj1IUnFc948nt/EGh3fh3QtZ0htaeaPy4JL5UZWjlV3BAVyCAjfwHkcjGaLSuJSi7alm70hNUuv7b03WrfyjItxC4jEse4RSRMSQwDKUc8cYYZyelZus+C7GNdEuIdUtbOHRdP8A7PspryHzXiLtCFkWQuuJP3SAHnJY5BzisPxVpNtF4ghsY/EWhW1ssUgvUvtQVbiZ5kuN4aPZjBaeOQbSgO3BBAQrP4h0y6tbWeLVJPDWnNeLAbcy6xJB5YTyBLAn7sZQbGcMMHc/3VzuoUZx+Fea9dROUXu9OpqT+C9TiuZLmx1OxMlxqcN9KJbQqkbI7k7QGJIIYfLkDdufIZmJZD8N7eNL6EatKYb9GhuFMWCYWt7aFwpBG18WyEMPu7m4PGNrw7NbaH4bD6pfaXa2j3U72sqXYMJhkld4gGYKPuMBgZAxwSK1rXVtLu7GW+tdSsp7SHd5s8c6tGmBk7mBwMA5Oe1EVKOq/rb/ACG5RejOctfBKR3mnXMl8rm1d3lRYSscpM5nUhd+Awc9W3dMjDAEdFrMtxDZxta7vMNzApwufkaZA/8A46W57daXTNW0vVPM/szUrK98rHmfZ51k2ZzjO0nGcH8qo3HijRBLHb2eqadeXbzxwi3iu0MnzOFY7QSflBJIx2PSnGMr2tsKUo2vfc2qKKKgs4XW/COpXnh3VtLSPTZri9nvJI76aVllUTbtnRDgqrLHnJ+RB9BLL4d8Ufa5PL1gi3+1pJCDfzbo4xdCRgePn3RZTBOBgAHBOO1ry3W7PxVJpdiI21sXyyQDVzDcTKkjC8tyzQ7WyEMYnOE42HDDOBSvaxSV38zWs/DvjOHRBayatDLfILXZcNqE+0KiQCVCoUbtxjlO/O7952ya0dV0TxFPpdja2WrNBNDp8kDztdOWE5MWyY4Uebt2PkNjO7Hc1zniO28UyfDGygt01o6xFqaNPDFIzMV85iYzKW3mIAqFkBY8IWGN4Gjbya1BF40hFprckt1dMdOIDPsH2CLJjZ2VQPOSQAAgbiOgYGr/ALwlFNbm5o2hyQQfZb+3imglS7Wf/TJXVhLNuCmMja2VPLHleQMhiayD4OvClqyi0gmi1i6vGkgneNmhdLkRLuVQchpxkdB83J6HLtrDxJbskNpFqiWyTqNOZbiUZH2oF3uA7k4MXZuytgKWC1e8Tadr0niyW40ufV3s5bixiu4EuZY0RBICZoTuCjABV0Xhg+WyVAMrYTeliNPC/jSWOBbvX8sslmZGh1CdN6o9sZwQF6sIpgMbc7zn752ul8L+M1giitPEHlqSn2jzL6eRnX/SchWIyh/ewEEdfKwQR1i02TxfdapoovrnW4YbdbMXrC1iVZJjDcrP0j5UyCHPQDO5cLg1D4RbxXG/hrSbrXL+Sd9NU6pFN9nE1rLE6lmIMW51ky0ec9MMpz81DfMOK5Vobus+GtQvtUt7yKSBGjgtYpXkmMnniOVmdXQpjK53I6lW3E54ABy9G8J+KNP0rRrD7fD5FlptraXMEWpTxiRo4J43ZXCZXLPERgfwdtozBeQeLY9c1y40Yak90NWaS0S6ml+yNaixjG0BjsANwDjbznJ+7mnyXnjS3vTsn1m7092RbaQ2UImKiW3LtKvlrt+VrlegyiDb85BLT0a76/19/wB4PQfF4V8Y28139l1m1jhnvJJljFxMuyNp5ZCvAGWIkQ7uuY9vKsSHzeE/Fg0+/W316f7ZLcpJbtLqs7IsS2qR+WwCjAaQSMSm0/MGzkbawLLVvEevWyyWur3cmo2rPMHt7BSY1NtNjYTHsMbyKu0HecAAnJBHrGnySy2FvLOhSV4lZ1KkYYjkYPTmmna/9f1sS9/6/rqT0UUVIzK1vSWv7/TL+G5EFxp0zyJvjLo4eNkIIyOzZBzxj3Nctq3w7n1OeW6utag+1TXDTTSx2G0tnT5LTb9/oDIZAP8AgP8AtV31FNNrYDi28E3X9ovfR6xArvci5MRsyYd4K5Xb5n3PlzjP3zuz2q3ofhBdNubmT7bHsltmt4RbwGE26ssYIQhiMDy125GVCqM8c2PE2jz3+tafetbw39lBbXMM1lKRtZ5PLKSc8ZXY6+oEpx3B5XwP4I1jRPEcF9fmG6SORS84cCWRxYW1v5rH7zAtFNlSf41bqOEopq3kO/U2dP8AB7wajJef2hYTubWa2mgawzCS8VugynmdMQAlc/MGxkYzVnX9BkuNTsL5dWs7B7a38iBTbnb5hZTuA8wAjC4CkHHXmufm8I6os3iiT+ybW6GoXwmshLKjshKMrSZIAICuSqMDhiRkqFNaWt+H9Svv7NW306GJtMj8qynmuhNs/wCPch3Qr833JVPJPygg/PlXFXdxP4bGdH4Gu9FvreTT4bO+S41sXkgWwRVs0Mc2eGlBaMPICFXlWZmAOcCbTvhr9jjEX9tCaMIsYMlpmRVVbVQVbfw+bUHdjqw4+UZ0vDnhu8sJbxruOGWOTTxazKNp+2yh5C0zjplg4znuzA8AE8/pHgnxBot/by6e0Ys7dbZI4UuTFIYVhula3dl6oks8bLycKowMoMqMnG9v66foVZSer/rf9TX0XwFBpl/p08eoWxW1SNZYEtdiSSo7v5ow+Vdg/wA2d2dq+lPvPAj3GqT6gdStvMdLtYt1luMRnlhkznfyV8nHGM7s8Ywcnwx4N16ymgutWluLiddRtbyZ11GViwTTUtn78t5qsx/vKR1Py1Zi8ParqXw78TafLLd3M2oWtzZacl7NMSIcSCFpBMSQ/wA/zMRkhV9AKaSv/XUUt/uOnn0W9Gr319ZamlvHfeR56Nb73Hl8HY24bdy4HQ4OSOtc7F8O5Yzp7x61Gj2UUMfyWZUTGIRbWcB+SfKAb+8uBxjNNvvDPiL7fez6Tcf2bZ3CymC0gnMXlXBjhWKdtnBAKSbo/mBDKSCcgZ2q6b4wsW/eS6nNbZMK/Z7yeZ3BmuHDEIQy4R4udwJKhScAZT2ErnS+DvDNlpeu6nq8N9a300y/Z2KQgNAwmmldN244GZwNnGAg69s9PhzGvh+z0/8AtMNdwyu01w8TsssbLMpjCGQmMYmP3WHIz9JfBOk6lb6mNXkTU4ob0tI8N3cneqmCAL5ke4qJN0b5PLcnnBrt6bA5Xwv4QGh6t9uW8gk3SahJIqWuxnN1cJMMtuOdgQL0568dK6qiil0sNu7uFFFFAgooooAKKKKACiiigAooooAKKKKACiiigAooooAKKKKACiiigAooooAKKKKAPP8AxT4n1fT8zW9wibLgxmMxqU4JGDwT2xnNdT4f8QWOraUt6Jo4iMLMrtjY3pz+lYHxH8OibTL/AFS0uEhkERkljlUlGKjhhjlW4HTr3rwzT/ENnE8+n2Lme5tZALx1Uhd+M4yevB7VzSnKmzshThVie6+NvGIsZ4tM0iWKW7mxvkBDCIHv6Zq34V1qWeeKyuJzOzlgrNgtlQCc4A9a8J0fUIdY1pksnmgvoXWKQyowRlPcEgZxnqOor3nwh4Zk0lhd31ys93s2KIwRGg9vUn1opylKVxVYRhGx01FFFdJyBRUdzPDbW8tzcSpDDEheSR2CqigZJJPAAHevGNQ/aZ+HdpfT2qW2u3SxOUE0FtGY5MH7ykyA4PuBQY1a9Ojb2krHtdFeGf8ADUPw9/6BniT/AMBYf/jtH/DUPw9/6BniT/wFh/8AjtOxj9fw386Pc6K8Sl/aX8DRQRzyaL4pSKQZR2s4gGHsfNqL/hqH4e/9AzxL/wCAsP8A8dosVLG0IO0pWPcqK8eh/aG8IuLOSTw/4sht7xsQzyWCeWwHU5EhJAAJOAeBXrdjd2t9ZxXllcRXNtMoeKWJwyOp6EEcEVKaaujaFWE/hZNRRRTNAoooJABJIAHUmgCvqV7a6bYT399Olva28Zklkc8KoGSa+f8Axj+0kscstv4V0NZAhIFzfscN7iNSD+bfhXL/ALRfxTbxLeSeHNEmK6NbSESyK3F24PXj+AEcevX0x4nHJlwW/iz/AOhGvosBlcOVTrLV9DyMVjpKXLTZ7d4G+PfxAuPEZ0+9Gi30V2SYWuh9nWAhSdu9Oxx3BOTjNQXP7Qfj9tdNwi6TDaREp9kW3LRyYPUsTv8AyIHtXkaQQ7oQZwzyFt0SI25ABkE8Y57Yz74qeS0fagVDvccKOucZIIzkd/8ACu1YLDczfKjmWJruK1PpTwL+0VpepXlvY+JtL/stpWCfa4Zd8IJ7sDyo98tXuqMroHRgysMgg5BFfnTOwVYwP79e+fs7fGCPS1g8IeKJ5DaNIsdheO2RBngRuT0TPQ/w9Dx08/H5XGMeeitt0deFxzcuWo/mfTdFFFeAeqFFU9R1XS9OKLqGpWdmX+6J51j3fTJ5qp/wlHhr/oYtI/8AA2P/ABoJcordmvRWR/wlHhr/AKGLSP8AwNj/AMaP+Eo8Nf8AQxaR/wCBsf8AjQHPHua9FZH/AAlHhr/oYtI/8DY/8aP+Eo8Nf9DFpH/gbH/jQHPHua9FQWN7Z38Hn2N3BdQ5I8yGQOuR2yKnoKuFFFFABRRRQAVzPj3xSvhu1hWKJZry43eUrfdAGMk457jiumrxH4yprLeKFuLm2dLZE2W8iqSjLk4yR0bOeOvSqirs9TJ8LSxGJUazSitdep0Gh/E+6mlhtL3QLi6uZl3IbABxjIHK5O0c8knjHOK7h9aCoF+w3JuGiaQRjbjIIG0tnAPPH0PpXB+AtFtbbQtMuljMV5cD7TuBKsqMv3DjqMEfKeM89QCOs8m1x5JSPJ5wepPrXHUrS53y7Dx9PD/WJexVongPxM/aH+I3hnxJNpr+CLLRoxzCuoK87Sr03K6OqsMj+HOOma9S/Z4+Kw+JmhXJvobW01iyYefDASFdG6OqsSQOx5OD9aq/FvwLpXjHwnqNnfRt9shh86zvFiEs0W07iqAn+LGCBjOR3ANeY/AL4ean4J8b2XidvEFu9hJG6XEMUTo0qOpwrZ7h9pxzyvqK6MTnOWYfDL61JU5PRb6v8fxPL+rVvae5qj6qooHIzRVCCiiigD51+MHi74gf8LN1rRtB8YWGhadpVisyxiNXeQ+UrsX+ViDl8D2AwCd1eeWXjz4wXen2F3D8RLHde3Qt0iaSAOpO3kjZ0+btk8Hjg079oT+yJPjT4phutFvL+6jaCZpINx2RCxiHOCMAMQScf4V5tptx4RY232+xnjMdkwm27sSz7VwR8+eW3eg5HHFYTp1rycZ72tptpr11vueTWnSjL3pJ3v8AbkrO6t9mysrqx2138Uvi5bSmKTx5blxNJEQr2xIKHkkbeAexPXmun8LeNviLqFjqMmofEiWG4gYRxKkEGHfI4UlQWJB6AZ68E8V5bKvgU27+W8wlFiQv+sA87DbT0OWJCAjhOWx0Gbl2/giyt9UTT7q+O+1xYl/MAZ9zjceBhiFiJyNoywBOBTqKcqMoRdpO1nbbXXT00/E46FaVGrGfMpJXunN6+nb8d+m519p8TfHrabqFxqHxYFhdWs/lLaPYo8knXJ4TscDjPXrTtA+Muvmw1JtZ+Iesm5WBjZrDZworSAEqM+W3UgDkADP4jzS3uPCUeo3DT2F5NaGKHyV3kMHBHmZ5HB7fj7UDWNCjsPssegRFl1H7QsznLmHdkRnOf4flxyO/XqYmEpRjGLerV+Wyt569O6102N7qnNS9tC2ul5y7rWy+at8z6p/ZV8fa541tteh1rULi+NgLUo86xhg0gk3gbFX5cxggHJGepr26vnD9ii8t7qbxsbazjto2uLWVAuMqredhOB0G04/3jX0fXRLc9TCtOkrS5vNX1+/UKKKKk3CiiigCjr9i2paLeWCvsaeFkVvQkcV866RpSNDLam8itb23ugssu5SjKrkSAbnA3Y6Y4zya9i+L/iC80TQYodOVvtN45TeONiAcnPY8j9a8h8L6BCWub/7PEGlbc/uR3965arUp2O2gmoORq6F9kl8TWdq00Ucc1ztSQjbvUHqQOhOP1Fe/18z+Krb7HdWD2+yKYv8AMPurt45+vpXsXwv8T3Gr2r2GotuuoRmOTIJlj6ZPuP1p0WovlDERcoqSO2orH8a6tLofhTUdWhEe+2hLhpQTGn+2+CPlX7x5HANch4q1TxFpV2+kwa7dzjzNPlW7jt7fzkWe7EDxMCmzBUlkO0HKHJYdelatI4W7K50fxTkWH4Y+KpWjSVU0W8Yo/RgIX4PtXxdqn9pSaDpmjSeDLCCW3vJJDKrxhXDRtJsJ+8Ase0ks5/1fzZINfV+p6lc618AfEeoXtz5gn0fUfLmZFEhhCShDIqcLJtA3KAMNkYB4HyRYWVjfC3WTx5JEzSMvnSOSrAjYcIWDL8rYJfaCu7Gayq06c3FzWsXdb72trb12Zx4mpFNw15mtPhta+vxLyVrfqTayLi4fUN3w9srWW/kVLQxyMBEYy2/aM/MDtYZUgcdTWHFaX8xfyvCiA3glWDy1c7CCc7dxP3Tx68D3z0cNnq9vLbfZfHWnytEjzIZZI3UMysxPJbK8vksAQx4XLVGR4m0fX4bP+3LMmCRrkyw28TkuXVi2Cvz/ADIhUtxgArxUUlHDu8X57t+XW/b+rnkY6pHklWxF0urtDvfp69PQs+Kdc1LXPDVjYJoMyMYs2+2IfMF5ZpM53Ej5hgL178Vj6zrPi3VtItdQfTrC2sbe2jVJobOFMqCyBixG7PzHPPocdDVk2vjDVImjt9bSe20tmigLEI4UxZJYKCVHloPmc7RtwG4on8D+LbexmsW1a1FpbKUMQumWPCs+4YIAABjfBOA2PlzTw9OjCMlH7Tb+bN1VWKoKVR1JLlsn7qutWr91dyv1tYreJz42W1/s3VtSV4dMijukCyLlVlJUEMBuPcYPQA19r/B21ksfhb4bs5mVpIdPiRipyCQO1fENz4T1ILfNdavDE0J2zfaWdM4PAfI+XJHyg/e4Izmvtj4HAL8IfCoDBh/ZkXI6H5aeGgqdJR0v1srK73dvM7cNJe2acZJ23lLm0v6drfcdlRRRWx6AVBqFnb6hYT2N3H5tvcRtHKmSNysMEZHPSp6KE7AfLHxf+Aur2OqJeeCIZdQsLyYRm0LfPaEnj5ifmj9zyB1z1rzzWPh7qGlfEM+D2uUmubSBJruZE3ImYlkbAJG4AttHTPtnFfdVfEn7TMzj42a/tYjm3BweoEER5/ECvewOLr4i9Lms1F2dr66WfnY8nF4elRtUt1WhY8M+DdQm+JFppjAPHbzQSGfaIS24ZXgZOcqV/PNUNT05l8cawUs3uo9PuHkuo/MCPtDHeC3XoCCR9cVmx6tplvFL5eqXzSKQqfvHBeIBSE+7wAc8ZxnPpk3Dq+k2s9+bDU75GmiljWRDgyqdu1SSmcYLDt0xkA5rO2Mu21eXLbZpdLt22vrtt8i6tShyctLTW+rT/r8Rll4Zfx54s1Gy8H2vlNbWhuobaUhWl2FFZRyQD8xxzg47Zrvvgf8ABC58QAa14ujnstNjnKrZMpSW4KEhg3QouQR/ePOMcGqP7I7bvi5cEZwdNn6nJ+/HX13WuOxlTDP2FPay16k4WhCv++nvd+hHawRWttFbQLtiiQIi5JwoGAMnmpK8/wBR8R6ytvqetQXLIuna1Hpf9meUmJEaaKPcWI3+Ywk3rghcFAVOSar/AAu8Qa5qmrizvtUmvlWyknuhcwwxlSbho4TD5aruUiKXfuzghMEZIrwbN6/13PVeh4f+0bL4Xb4xa3/wkaancNHpkcdssb4RJPLDKFIBx1J54BJ4OePJRD4M/saxLf24t80+bkhE2eV8v3ff7/P0617L8fl8Rv8AFjWLfTLjT4baURbBPNhpJjahdoAOQSu7BYBeDk157DY+OdIu7G5fSEmk0qGOON4blnLBGRQCyOc4KIpAwMn1PPM6Sbcozetuu1tLL16+Z5NeFNttRv8AEn+7v1XVS1a6PTT1OPv18LrcyrZS6s8Qum8suqDMHG3/AIF97tjpxXVeA7zwPZyan9utjNHJGywC6JLgFehKkDg45AJ68dKuXeo+LrOxS9n8NQJb2Vj9lLBkKmMrDnYOSV+QFgucea5JG6qtn4k8RafHZSw6NDMZNPk03yY1y0iOrKFdVAJHzghfVRknGKU1zUJUnJ+9pe+qt2f5nm+0hhK8Jc6hLonB638m/usYlnf+ELK41NbrQ5tWDOv2RkuDCgAbLZAGQCOP84qx4L8Qpocdxef8IXZ38BQW0sro7AMwAwS+5QThuAByx7AAJZy+MI7n7dbeH7xjBp6aexFpIUVM5BOOASakuLXx9cHULWTTrq3F/epc3MMi+X+8XaVkw5yqjCEv93pk9KeJoqpSVPfZO7a0T306/ddnY3SVT2sJPmTbSjTXW/d6rpZ3sj1r9jJtXHjXV7e6hlt7WHTTGY/L8tfNWSP7wAGXx3PPNfVNfLX7Iba5D8TPEFtq8ckTS6cbhlKAK7GSNQ6kcMCBwQSCBnmvqWuqTvqenhHT9nam20r/ABWT+5BRRRUnSFFFFADZN3ltsIDYOCfWvA7u4uGupUGoPNMzMfNkLkZB9s46HA/Pjmvfq888b+DZhI9/4etcyytumjWTaSc8kZHcZGB0rWGLlhoScIczdrHJisM67WtkrlHwNfWC6Jpsaxxw34DQ3cUaAO0qKAzsFHcKpyf7y9ziun22rHzvMJ/2vNb16df0rgtA8PeIpdei1DT7C90mVlCSPOrCJ0B6OjHn8MH0Ir0xdCPnCd5oWl24LCE/y3frXHiMLOLTdm3r6HZhcTGcLWatoc5rzabqFreW1ybV3jQCJZ4w2x2B2ybT27gj0avJ7mfWvAOr6bHcXEOo6cQpg42LMuclduSQR19OR+Htmo+H5W1Rbow/bNv+qcsFaIdwMEd/rUo8NafqTW39q6bBLDZkNbxunCOBjOO/Hrx0rnxGXUsRS5aiTfnqjnxcJ1WpUpOMlszoLKYXNnDcBWQSxq4VhyMjODXM+LLgxeJtNi1S6uLPQntLjzJ4rh4FFyGj8tXkQgrlPNwCcE++2urHSiu43Wx4Qmo+KE8Q+Ve32pR2yW1g0942oTLLZx/arnbK1qBscvEtuspONnmBmUjNe7jpRRT6AfInx9bxEnxh19tJureRPtNmkVu0iqVle1jUHkj1zg5XkE9q4WHxd4r1G+1GzbSNKvbm0iBu0kjJ2LvDDPz4P90ZzgNhcZrS/acV/wDhoDXvmiUf6NIPMI2/LaxHBzxzjGO+awtJ0DUtQ8VrpkOtQwtcqnmywyedM48p5OFBDO21CpxgbiASM5rCcKsYSqRtyr8Hf8f8zxIVqaxSo1FNKTekWtfNXVlrb5Empaprt5oN2t14VWOMNFPNM0bKBGAoUkNySflAbOMHGKqHU7g3OnTSeGZLy2tZcyW9xE3lscYZAR06g/XGQelWNRPibTJdQ8OnW7G4RGMBe6uEjkRcYIHmkMvHykduQKsXWoeLInht5Ncs7kTmR3a7ljiAPCkhywJ+9wBzj+HtVOg5Q5kk7K712va336/h8vHxEIVsTCpNy5k7LRdG7+Ts7dO5BYeI7WaGOK28BWdw8DNLNJ5QZmXEeCcJgEFJP9k+ZypKg1HH4rJczWfhmOAQzmdzDgCNOvHyfKxGct0IJG3phYdW8SW96bW51rT5gUbTgPMVtipuIwFwQMu2D3yetY+t+IdXnuNTW91CDUjdxGKZwuBIqqEGMAY+VVA7cc1kpyqJKCTdrvV9+mmvXse1BQpqNWtUlGLbi2oQ+JX0tzbW5dfN9tfpD9jW/m1a98Z6o2m2thDM1mI0tYPLiyPtBIHqRkZ78ivomvnz9jGLS7DT/E2kaPrC6lZ28ttIhFm0O0uJM/eJJzt/DHvX0HXVptHod2B/gLW+/bu+10FFFFB1hRRRQB4p8c59Tu9dW1s7toUtIwVUAEZIyTgjvkflTfDyo2nQEoAWQM3sSOa1PjxDHbzWV9A8i3EisJERc71XGCfTr+grzzwl4nvheJpxsZJjK/7tYV3OWJ6Bep/zxXG3ao7npQV6SsdP4u0mO6iWd2EZiUnf6DHI/Gs/4U61qtj4st4RHG9tJ+5bglipPY9qxfFvjC6M8uhTabc2u0gXP2hCpUYyFC9feut+CH9m6lrKLNIivbDfBGI8eYR757cHH+FJ6zSQ9qbbPcXVXQo6hlYYIIyCKyv+EY8N/ZBZ/wDCPaT9mWZbgQ/Yo9glX7r7cY3DseorWortPMOT+JFpZad8L/GMlnY2sPm6VfXEypEFEshgbLOB94nAyTya+Gmu9F1WyvYxoYt7gQItvcJMxMTgHll6FSRyTgDsAMAffvi7S21zwnrGiLIsTahYz2odgSFMkbLkgdQM18l6T+z/APEfS7hvM0LQ9TC+YqvNe4DbhgNgEdPvDIHPXPSplRjVaUnbz1/Q8vMvbK0qceZdrXv+Dt/XU8s08+F2sdPi1MXqzqG+1zWg5Y84wG4AHHTPf2Fa2qaf4Lt3s5LDXp4GNo0heINOTMCAobKp5eTu4+bgA5+bA9c0n4Q+P7Lwff6G3hHR/Muc4ljv48MTEiZferMSGUuMEYZ2xtrKsPgX8Qrdw3/CJ6Ejgn99HqL7xn6vj8gD71NCn8UZNq7W9nbrf06WOHGwqVlB+yj8OtotarTXu3vfzPOLnRvB/nsF8XTRRPMivMYjKShzuJUYJxwc981CdJ8MyaJBcSeKHjuXR2kBQyZZUysewfMMnjcTj9K9Ll+BfxCZbsDwj4f3z79spvyXXc4YfxbeACBgDqc5qI/Aj4li3uIY/DegRLKcqFvAwjyMHG4k/rUTjUi5KLb10en3q/5PtoVhsNHk5alNL3d7Tbutlo0tdrra55BqFjp9vHpbW94LlbiXbdMHCmFM9dp5Hfg1+gHwvtbCy+Heg2ul3n22yiso1guMY8xQOGr5Y0X4D/F7SZ2lsLbS4XkhaB2NzE2UYgnOQfQc19Z+CtLutE8J6XpN9cx3VzaWyRSzRpsV2A5IXtWsVKK5W7+fX8v67HdhLTqyqKj7PRKyvbTrq29d3+ZsUUUVR6QUUUUAFfD/AO0uc/G3xD/vwD/yBHX3BXwz+0cxb41+I/8ArtGPyhQV6+Tfxpen6o8/Mv4a9f8AM4JvvCpyf3i1WJ6VKGzIDX1B4R6/+yPIF+LhU9X0+dR+an+lfYNfF/7LM3l/GjS06ebDcJ/5CZv6V9oV8tnK/wBo+R7uW/wfmUpdI0mXUl1KXS7J75V2rctAplA6YDYzj8aj0/QNC0/7N/Z+i6bafZBILbyLVE8kOcuEwPl3EAnHXvWjRXknoHx3+01Doc3xh1NLq+u7S8k+xxExRGT92Yl3HAIzxjjvzXm2kQ3U2parp83im5s7OKNNs5uCEux1AA3YOCM8kDjg5wK779rXTri1+NM99dW9wLa7s4pIHiIy21NnB7YZee+PqK4bS/8AhD5vE0cmqRan/Z+B8pU7CfLbhtvzBfM2cKM7d3fFZToz5JTjO3lo38j594ijSxqjVpRldvrKK/7eafn0NFbDxJq2h3l1L40F9AINzJ9raTqMeW5YjYSI48/wkbBknApj6F4qQQzW+uaYTDcJEs1tegbndVI+bhTjdjr69etY/iKPw4Nevf7Ja/hsH27BbxsycohZR5hDFd+/G7nAXPNV7oaTHa2r2LXcFyud7xI24/L3yQAc5+779eK0VHngndaLqt72/LW6/wAjysQ6Uqyco3cXo077N7X79GdLp9v46u7x9utW0bMjS7xJGSAHIYKFGVBaPkcA9+pqsIvG9xdSedrKK8VrHPv+0Kf3WxdqAr0G1F+Q4B2jgnGcBTpVrqbSWa6qYRINjMQrFMDOduDnOentVK88lL9n02G8igwoXc3znj5uQO/OPT3rnSqzSSdna93H8N9GevGthYKNWreSTaaVR3e+vw/D8/zPoL9iayvr3xDq3iiWcSW8tk1qA6uHDCSMjgrgLgcAH8K+qK+bP2QLd7rXdW1mx8LrpWki1+zef9qeQtPmMlMM3oC2dvHAz6/SddN79LHo5fFKgreff9UgooooO0KKKKACiiigAooooAKK8u06/wDFX9o+JIL9tbljS/X7FPBA4hcFZCqMnlmRAuIwzRlg3yMNu5sw2mteJ11HQbeSTxT9pOlfatRE+iu0ckgtCBAGjj8pJDJ+8YlwQwWMZ3YVtWBas9Xorz/wRN4st9Mkt47S/v1XU2Q3OuXbRyyQGFGDoBApC7iy4I4Knkg8L4o/4SGL4l6dHp0mszWE2n3dzJHGHW2E8Zt/IiaQKUXdtm4J53n/AGcJ6f15XBanf0V5ZD4i8d3F1odzd6XfwWYvk+1fZ9OkDOjadI7o8ZywVbnaobIByozkbjF4e17xjrXirw/Nqml6xYW8WpzRttsriCOW3bTlcNOpyoxOzKN2dpXAJILFtWdg6JnU+N/hn4H8aajFqPiXQkvruKLyUlFxLEdmSQD5bLnknr61gD4BfCUEEeFCCOh/tG6/+O0y51zxxp/iDU5nsL+/077SyWskFjIWiT7TFHseHGHAQuyzRuflJZ42xisfT/FHxCTU/wC1Ljw9qwku9O09LqD7JctBbSCW8Ezxx4PzHFuDtydrq2CBS1MZ4ajJuUoJv0Nv/hQXwl/6FP8A8qN1/wDHaD8AvhL/ANCn/wCVG6/+O1seEdc8YXfip9N1zRo4rEWQlF7bxSrE0u2Lch8xVK/M0mMb9wxnYVIPbU2T9Uof8+19yPMf+FA/CX/oU/8Ayo3X/wAdo/4UD8Jf+hT/APKjdf8Ax2vTqKVw+qYf+Rfcjn/A/gvwx4JsZ7LwxpSafDcSebKBK8jO2MDLOScY7ZwOfU10FFFBtGKiuWKsgooooKCiiigDn/GPhW08SRxefPJBJF91lG4EehFc54d+FtjpOuW2qNftM1vIHRRFjJBJHUnH/wBavQ6zvFEd3L4b1KKwmuILt7WVYJbdA8iOVO1lUkAkHGASM+oqHTi3do1jWmo8qehzXjP4d6Z4g1FtTSQW92+PMJTcrkDAPselVfBvw7k0LXE1KXURKE6Iqnk4P5da5q3tfiVJ4X8HQx2ZEMGqWr37f2hKs8kYnySyMhIi2AEqzkjODnAJlsNO8axXt64h1cWU+p2txdzNd3ImMBebzoEjaeQLs/dMWg2KyvtC/Lij2UG+bz/y/wA/wD200nC+n/DnsFFcz4Cj8UReHtDj8QkNdLYEXpdwZPNyuwNjOWC5DEHBOT6Vxs2l+K7Dxf4mutLufEcsUUunfYjPdyyxGN3IvWjSQmMsqNuUY+8qgAjKm+pl0PWKK8liufiZBfTXd9Hq0wfT4I4I7WOAKHN7IryMCp2yfZ/JcjBGS2FONov/AA/HixtcutT8RabeR30nhy0jn2RqqyXcctz5gXny95VoucgHI7DgHb+vuPS6K8WE/wAVtH0Sa2tLe/1a6/1lvfqu3zdkWfLmhnLlGLcHy2CtztKEANc0c+PrLxVPa6fp9xbaNc69czyTSRAkoZISBtYZCMnm4IK/NzngKx1t/XQl7X/rqeu0Vx/wsuvGFxpl2vjKArdJMvlTYVVlUqCcIEUpg8EEvznDsMGuwoYwooooAKKKKACiiigAr5R+Nfwh+IWv/EzWta0bQhd2N3KrRSC7hUkCNQeGcEcg9q+rqK6MNiZ4eTlExrUY1o8sj4fHwN+KYAz4Wf8A8Dbf/wCOVKnwO+KWc/8ACLt+N7b/APxyvszxHPdWvh7UbmxkiiuorWV4XlieRFcKSpZE+ZhnGQvJ7V5Rb+LfE82neF7iS81VWa423kFt5DSXimeGMFHNu6TIAzMdphfZuPBU13xzqvflsvx/zOV5ZStzXf8AXyOC+Bnwn8feG/ilo+t61oYtLC287zpftcL43Quo4VyTksB0r6jrybxJc+KtK0rU7qHxlrFwv25beIyw2sB3RxSvKIXFrIoVm2xqJVJLRlQ+XBr0PQb+8vFhE1jfQwtZQTLJdIqyb2DblcKcBhhcgAYOe2K4sViZ4mXtJdF0OmjQjQXJE1qK8a0fxL4tsdU1xZfE8urQ2muHSd97aQeRaRG3SQXMghSNiPNWSH7wXLjunNiP4geLFXULq+s4bCWSHTfsWnyadLI8LXEe995Drvw29P4OVA6/KeXpf+tToa1seu0V5Z4R8X65rVh4s1JZVs7hdHsb2ztrhHkjs5ZbTeQVUb2UPjOBng8VnxfEbxRpttYxXunm4uJLx1l3ILhJIBLaoWhnhCIygTu+8pkbCpXgtTtrYT0Vz2OivHPCnj7xPjTdPFit+khvJWurkt+/Rbu5RURl5zGkcROFcssi52/ePc/C7xDqfiTw217rFmtreRztDIsaARNhVOY2WSRXX5sbg3ODkKQVCWo2rOx1VFFFAgooooAKKKKACs7xRqqaF4Z1TW5IWnTT7OW6aJTguI0LbQe2cVo0EAgggEHqDQBx2seJNY0Ug3SaZqG2KSeaO1Yo6RLE0mTuY45RgDzuyOFwTS6h41WNoPs9qRHPdiGKV1LZVLyK2myvG07pRtOTkfN22nZXwt4ZWPy18OaOExINoso8YkXY/GP4l+U+o4NSf8I9oG93/sPTNztEzn7ImWMRBjJ45K7V2+mBjpR1GjEh8beY2mKuiXjvqMcdxCsTrKfs7tCvmHbnG0zgsOgCOQSANzPE3jR9OttXNlp4mksPNhV5JMIZ0hSbawHIXY/B7lSOMgndh8O+H4fJ8nQtLj8idriHZaRjy5T1kXA4Y9yOaxtauvC8tzqTX2g2t8FuYdLv5pLWJ9zSiNkjfdyy5kiz1ALD0OG2v6/r+vwErlrxFq2s6X4eW5+z2wvft1paAlS8cgmmiiZ1XcCMeYcAn+HnrWOnjLWI7SRbvS0gnhFk8krIVAW5uFREMRbcsgQnd8xCsOC3Sn2Wu+E/Eng++1UeH49Q04WsWqzW4tYp/Ncx+Yq7QSDOoRcg8g7OelLpmteHdbsNN1C68OWwbxCLc/OkE32hkLMmSCS4j2bwSPlDKRg5ALNL7gurr5j5vHjDTor+HQ7l4JoZbiNnk2ZiSFZt3I5yrY4yAwxnqRFd+PJU1PNrpj3WnhLtAI1Z52lgu4rZzsUE7AzucKrMQoIHYxX934Rs9W1PS7rwlpyrb79oayVWvHnESyeUGQI4Yyojnf1xuGMGpdVm8HwaLc65deELedYrtrK7UWELyqqSBGcj+JAI1fAyxVVwu4BalLUb0RF/wnl22navfR2dubeFWaxnVw6sRYx3QDBWw4+ZxuDKDhQOpat7SfEhvtV/s57JoHf7X5Mm8OH+zyrE5IHQEuuO/wB7pgE5kLeA76CfztD0sgTBHVtPWQOZXe0RshSCH8opnP3cBsCqvhPVPCli9xJb2Mtsb60ttSmuJLMbil3LIEjYoudqsp+9kAEc4HD6/wBbi3V/6sV/CnjzWNQs9MN3pcFxd6la2lxDDbnydomjlcn52YMq+V1yDz93IG7XsPG8GoXs9hY2DzXcRDKglASSMoXDLIRtJIHGCVyfvYDEILfwbpbaFDpvhjTQt/elLE29hHEscsUErrIMgYwkbhWH94Y4OapWmofDSbSre+/srSoYbmaI7W0sEi42mVVbahHmKJHbqSNzH1NC2/r+u45b3Ssh+qePWtTb3a6ZOLAvKXZo8tMiwzuvlnIAYmEcHIw65IOQNjQNdvtV1e9spNNFklvbo6mUtvLmaePO0gZQ+TuByCQw4GeMy5u/AiXE4t9L0uXUGnk+U6cQXndpYCXcRnbvaOVC5zkA9R1v+Brjw5qWn2t/o+l2dnNFZxRlI7Xy2gjkVZRGpKrlPmB44J56091dCejszmNG8da9ea9Fodx/ZcV7N+4jxbuQ1zDOVu0x5ucJF5ci5xkSA9sVow+P5YYUt7zR5pNReBZYYrcE+eCtw3yqNxBItZCF+bO5OhJA7FNO09Lk3KWNqs5dpPNEKht7KFZs4zkhQCe4AHaqJ8K+FzCIT4b0cxBFQJ9hj2hVYuq429AzMwHYsT1NLoHUy08WTXeqWtvZ2Ekdu+oNavNMhw2wyo4GMAMHi/2uOoGRXWVnHQdDN6b46LpxujMs5nNqnmGVQVV92M7gCQD1AJFaNCBhRRRQBheOdSudK0ZLiCYW0b3MUVzeEAi0hZsPMd3yjaO7AquckEA1yCeOJbPVAkPiCw1qxH2GMM6pHJN9ovJoAybcA8BDvGVbZ8oXdkemUUIHqjzCX4jXCrZ3DXWnFZCcpGw25MYZ1fJLZt8kyAYOME7eRW34e8YXOp+JodJVtLnjMJl82Ccf6RFtytzCC25oidq8AgNu+c4G7tKz/EOqJpGm/amj813nhtok3bQ0ssixICcHA3OuTg4GTg9KGwS6HDN421DULvTrKPUdP0v7ZqEVrI+1Wlt3eO4Y2rBmK+ephT1++Pl6Zt+M/E15Y6PpN5b65YRi4EjMbVkzdFcBVhMoKOef9VuV352sNpBZrXxCvtL1L+zZdDsjcxCUTodSYb5FNttjg/dfvXcXce0HZ8wIOB81a2v+L5NK8bWHh06TLIl5YT3S3LSBFZ4/+WSD+N8ckdQGUgEbtpFaf12Kau9EczZ/Em9e8IurjQYLdbyeNt0hV1ii1L7Hk5bALbgwPQFcYO75ad58URc6LdXMOsadYyxeeYXV4wsqizeVSA5J+WRSpyFOVIZVIK11F54x1ex8IS6xPoVtd6hb6hDZ3Gn2V5IWHmSRqApliQl8SKwUhQQR82Dmk074hWtxBJcS6fI8DMz2s1pMsqTQ+ekIc7thVsyKxXBAHRmPFUl/X4/kRLa/S/8ASMzxj4qvLD4hnSRrhsdKGn2lxcyIYCbRXnmVpiHQkoSkaFidqB93vSf8LFnuNd/smzutHTdfG3W4nyFRPJunOVEmSyNbbWB2HJYELjNaC/EKVNObUJ/COtCBLW5un8qS2dgkMoQ4HmjJwcn9M1rX/iLUPIsm0vRVkkutSlsVW+uvs4IjWU+apRZMqxiOMgEgg8dKhppf13/pFcybvb+rf0zj7D4rx3j3C/aNEtxFYw3Th7kFoFlMHlsRuG9H84ndlVTYAzDcCLem/EK6vohci60S2thb2bXTSMS1hJOhJ88B8KoKMvJGS6jjaS1lfGPhywgl1n+xb/zIVmNyYQjLBLufzEG5wNztC5yAAcDJBYZ2brxrp9tqTafJYah5yXhtGwsZAbMIVvv5KsZ4gMZI3cgAE1W+39f1cm9v6/rsZ/hrxnfaprOn2Vxp8VtLcxI01lkme3VrdZvPbOCYt5MOdo+fHOcqOe0XxVrs2krq0fiOK5s5dYbT45JvszCWQXpjRY/KA4MQO4MdxO0rgZJ7LwB4rHijS4Z5NOuLG5ayt7tkk2lHSZSQyEEkruR1+YKflzjBBPTUr7FNNNpnllh8Uzd2NlcxyaXJ5ptPOSJssjSQ7njVS4LuJAy4Tc+QQEcq1dB8PvFMmtXs9lcalp14fJe5t2t3UuYhczRZbBwR+7XkAAE45PJ7Oim7XuIKKKKQBXETeLNWfSG1m1i0/wCzteS2sNpJkXDNFdCA4+YKxYK5x8u3K53YNdvWZc+HtAup557nQ9MmmuMedJJaIzSYII3EjnBVTz3UelAGDb+OoZlb/iXujQ3Qs7j95uCStdy2ibcDLKZYjk8YUg46gN0zxu11pcF2NOabf5MDSI2wG5kjifbs+Zgu2XORuPyN1+Xd0K6BoSzLMui6aJFaV1cWqbg0pJkIOOrkkse+Tmoj4X8MmJ4j4d0gxvAls6/Yo8NCmNkZGOVGBhegwKbt/X9f18g6lWfxQsUens2m3KPc20dzLFL8kkCO6Jgr3YF+VHTae+AXeGdR1jULD7Rc2lpCkqSNC8RLLFhtqowJBY9TkbRxip/EA0WxtLS9v9OtpjbTxQ2Q8hGaOSR1jQR5+7liozxj8K5mTxD4P0XUn0NPD9vaTwQXMIt47eFNyhoHeGMA/MZPtEbhB97nIBGKm19vMZV8K/Ea81HRlvptMa9keKJljtbeSJ/MMAmli8t8sSqtHtbgP5q4wAWrXPjqGXWLnRbayJv0k2Q75P3Tgi5IYuBjpaycAnBIBIO4LT1eXwzYeK7XwnbeBrK7uf7N+12221gjjxCW8qNN2Pukt0+55inGGJD7ubwzYeHZfEF/4Nsgk16Rci2s45GbbK2ZzlVLgHfJkAsQSVDEjNSWnrt+RKa+4v8AhHxXPrNzBYT2McV39ljuZikhwI3ijZXAxwGZ2UAn/lm/J2mq2i+OWunjhvNPWOXfCJjDLuEaz3EsEJAIBb5oTu6YyCM8gTeH9S8M6bFcT27vbqZIbVVEZZEjNw9vBHHsG0R+ZvCgdA3OBjFfS9Y8HAwakNDhsSLSPUhcf2eMxfaXZScqpIYsCWbpzknGTVO19hLbcSbxXrMHiLWLY2cE9lps7ptSPZJMq2kU+1ZHkCeZmX7pABVHORjFTxeOoJ7e0vYNMnNjdRQzJM0ihtks4hQ7OuSWVscEDIOGAUprFj4Ll1Cxkn8J6Zf3GtXksAmk06Pc8iwyMzOXUEgpCyhucjb2OazrK++Hamx8SLDb2scke2GE6euyKVw07Y2ods2NzNhuRyc9ahbot7aDrT4j/wDEjS8m0t7mZFjimEDhQ1y1rHclFUk4XZJwSeowcDDHc0zxFeapJd2lnpbRXMUMoSWUk24uIyFaNmA6byQCMkhWOBxmheN4At4msP7H0hm2LZLbnTfkx5pjSJsRkKnmIQMjbxkVd8B6pofiCyj8QWGnW9pqN/Z21xe4g2yYkjDIrSFVMgAOAenHamtVzLYV7Oz3/r+v60pab4m1VLS9l1KO2nkEl1DaC2tJki8y3eRW86X50iVtqYLlerDnFUD49v7SSU3lnFMllBdy6hGkTQTQeSLdsFWZhnbMcBS6v8jBwCcdrZaRpNjaT2llpdlbW9w7yTxQwKiSs/32ZQMMT3J61VPhfwz9mFr/AMI7pHkCOSIRfYo9gRyC64xjDFVyOhwM9KItJ6ikrrQ52Xxpqa2OtPDpMU8mm291cGUy+XEBHNcRopHLEnyOo4Oc/L0rt4y5jUyKqvgbgpyAfY8Z/Ks6Dw9oEBuTBoemRG6jaK4KWiL5yMzMyvgfMCzuSD1LE9zWhbwxW8EdvbxJFDGoSONFCqqgYAAHAAHagEncfRRRSGFFFFABRRQenHWgArNuNC0u4uJp5bdi88sc0oErqryIAEcqDgsNq84z8q/3RjlZPGl3bXskLeVceW5V4/s7qQf98Egf981uX3iqxg8LNryg+X5nlBG6iTfswcZ6Go50y+SRPpXhfQ9K02bTtOtJLa2ngjgkRLmXJRIxEuDuyGCKq7gdxCjJ4FQ6P4P0HSrC2srW3m8q3Ee0NcPhmR2kDsM7S292bOOpHoMcvZeJtQvdSspC7R+bPAu0NlNjuoPHuGr0erU2yXC2phN4S0GQkzWs87bSu6a8mkYZEYLAsxIb90h3DnIJzkkm7Do2nQ2yW8UDrGt012B5r5MrOXLE5yfmYnB47YxWhRRcRgW3g3w3bQww22ntBFBJHJHHFcSooMczTIMBsELI7MFPAzjGABUOpeDtNm0qewsFS1FxYppsrSeZNm0Ut+7ALgbgJH2sc4J5BAxXS0UDTsZ1zoel3A01Xtdg0x99kIpGjEJ8pouApH8DsuD61RPg3w0bVbX+y1WBWVljWV1CssflBxg8Ns+XcOcd636KLiOPm8DQx6zaXmm3i2ltC7u8bpJNKzPM0su2RpMLvLkHKsQD8pWuh0jR9P0nzPsEDReYsaNmVnyI0CJ94nooA9++TV+ihaKyB6u7CiiigAooooAK4AfEWJfFV9pNxbtBBbuFikMRJkGAdwOeRz2Fd/XjjSaLr2g+ZaXVqdRjK+SzSrHIPmG4fMRkYLcHjPvWtKKctVoRNtLQ7u38Ww3WvWOn2q+ZHOW8yQoRtwpIx+VdRXnvhx9M0TQ5LjVLy1+2kkFhIjvt7ABM/p+NehUqsUnotAg21qFR3EENzEYbiGOaMkEpIoYEg5HB9CAfwqSisyylcaRpNxI0lxpdlK753M9urFslCckjnJjjJ/3F9BVTVPDHh/VNWTVtQ0q3ub1LZ7USuCcxPnKkdD1bGRkbmxjJzsUUDuzJ/wCEc0j+zksGgmaFbmO6Ja6laR5UZWR2kLb3IKr94nhQOgAqreeC/DN0say6WFWOWSYLFNJGN8kolYkKwzmRQ/PRgCMV0FFO7EYjeF9MjQfYvtFnIpm2OkzNtEzBpF2uSpUkdCCF/hxUk/hvSJtL0/TfJnhttOCi0W3upYTFtQxjDIwb7pI5Pel1TxP4a0u7NpqfiHSbG4ADGK4vY43APQ4Yg1V/4TjwV/0OHh//AMGUP/xVIh1ILqTTeFPD0u3fpcO0QfZ9ikqhjwwAKg4JAd8EjI3Ng8ms2fwBobXkN1BLqVrJDKZkaK+l3CUhFZyxbcxZY1DBiQcZIySTc/4TjwV/0OHh/wD8GUP/AMVR/wAJx4K/6HDw/wD+DKH/AOKoE6kO6LmheH9J0MKNMt3hC20VooM8jgRRbtigMx6b25681qVz/wDwnHgr/ocPD/8A4Mof/iqP+E48Ff8AQ4eH/wDwZQ//ABVA/aw/mR0FFRWd1bXlrHdWdxDc28q7o5YnDo49QRwRUtBYUUUUAFFFFABRRXjv7Q/j/VtFutE8F+Epli8Qa3eQQ+czbRbpJIEUk7TjLHqBkKpPcVcIObshN2R61qNja6jaNa3kXmRMytjcVIZWDKwIwQQwBBHIIBrKvPCHh68uzd3Ni8lwd2ZTcy7sl4nznd94NBCQeq7AAQK8hufDP7Q2j20l7Z+L9I1FokLeQ07FnwOg8yErn6kfWvWfhx4otvF/g+x1u3ZPMkQJcxqMeVMB864PI55HsQe9VOnyrmTuJSvo0W7zw5pd54js9fuI5nvbOJ4oCZm2JuGCwXOA2CwyOcMc5wMWYtJsIdPsdPjhZLaw8sWyCRvkEYwgznLYHrnPer1FZtsdkc/F4L8NQ2sFpBpxht7eSOSKKK4lRFMc5nTgNghZCWAPA6YxxSX/AIT099KksdPWO282zWwczb51+zZOY9pcDOGcKTnaT0IGD0NFJ6jWmxmzaFpc0emxtbsq6W26yEcrp5R8touNpGfkdhznr61Rk8GeGZLVbVtLUQIFCRrK6qpERiDABuG8tiu7rjvwK6Cs3V/EGg6PKkOr65pmnySLuRLq6SIsPUBiMindibSWph3fgpP7ZsrzT74W1vBI0jxypJPIWeUySlJGk+XeTg5VsD7u2tzQ9D0vRYxHptu0CCCG3AMrv+7iXbGPmJ6DjPU981R/4TjwV/0OHh//AMGUP/xVH/CceCv+hw8P/wDgyh/+KpLRWIdSDd7o6Ciuf/4TjwV/0OHh/wD8GUP/AMVR/wAJx4K/6HDw/wD+DKH/AOKoH7WHdHQUVz//AAnHgr/ocPD/AP4Mof8A4qtfTNQsNTtFu9Nvra9t2JCy28qyISOuCpIoGpxezLNFFFBQUUUUAFFFFAHmHxdtZNEsJdYtr23toZXPmmTgjIyeemMA8np6GvJU1S/bTp9Bkll/s6ZjI8Ylbl9wJbJ5znFe/fFHSW1Twy7rs/0QmZg3QoAd3X25/CvnnVbLXrfxYLdrXSTo8tsbhLlb/wDfnAUlTHtznPHGBgHntXFWjLn0PQw8oqGu56n8CYYdesDqc2qLex2UwSCJYwAcKCjse+MnsOVz7V69XnPwD0uO18L3OqJLG/8AaE527DkBYyV/Pdu/SvRq6aXwo463xsKK5248a+G7dLiSW8nEcEUkpkFlOUlVAS5iYJiXABJEZY4B9Kv6Fr2ma15y2Elx5kIUyRXFrLbyKGztbZIqttODg4wcH0NaGZ8v/GXW/G13428XXNn8Qp9HtdGdI7extL2WIMvTBCEDceTk5OcZwMGuOiuviRK2mpF8WLkvfRySDPiKbEWzdw2Gzzt447jOM0/43/2bN498YbNBup7u2upxLeIHaNHdl8tnw2AAAR05z37cm114Oee/kfS7mFGiC28W1v3bljkj5+ylfvE5IPHOBzyp1lzcs93potNNvPXX8Dxa/sFLVptr+eS1vf8Alte3u226mivij4hH7Hn4namPtIJ/5D8xMWM/fAY46e/UV1nha58WajoN9c3nxR8TLexsUgji1aYhmVgDjMmWByOccYPpzwl3L4GdtSaK1njLxR/ZlieTZG+1t+zdkn5tn3z0Ld8Vau7vwfa2us29tb3kYnso2sCZZcrOGGcZwCpG7JYHkfLVVVUnRlCEmpPZ2Wmvb00/E5cPUVCtGbcZJbpyevppp5b79HqtK38TeJ/7Evby8+L/AIgtry3laOOyF/cu8pCEjo+ACwC55AJzyKtaT46kGi6sdQ+JnjmTUBC32EDUJ4lLjJXoz5zgA5x972zXIW954Rj1W9kl0meayZoPske9gUAx5u47xnJzj+lRRa1pcWn2Fquh27Pa6g9w8zKC80J3bYmJzwMr7HaOOuTFQnJRUW9Wr2srW1vr0ezWu5soU6U1J1oW1W85dbX2+a/I+qP2TPHGteLdM1uw1W8uLyHSvs4t5rqTzLg+Z5pYPJxu+4MZGevJ4x7jXzn+xLfxXVl4pgis44PJlt23rjLh2nYA4A+6OB7V9GV0S3PXwzTpRanzedmvlrrpt8goooqTcK8y0Pw34fvJXE2nIswY5KMyZ564BxXptcboS7NSlXusrD9TTUnHZhZPcuQ+F9CtUEkenozryDIzP+hOK6aqj8oB64q3Q5OW7CyWwUUUUgCiimybhGxQAtg7Qe5oAdRXg/i7WryP4ezX1r4g1CHxB/Ytw/iSBdTlVrCcWcjIQm//AEZvtKxqoTaHDH7w5ru/hHeGb+1rdtQmcRvE8NpNqMl8UiZMrOk8pLyRy9V/hG0gchqaQM+TvHsnhPUb7xTf6rrWq3ev/wBosluJQR8iyBSBwQwCk9Sv3ABjvz8mn+Bj9mWPX9SBNm7zl7LAE21iqDBPcKPQ5PIxmum8S23iu6n1XTYdJtvs895cx2xfiWZRPvYpk9FJXJ4AyKVbzxOSF1Hwfbaozi358xZHkRGXDMVJLK3lyKH+7lmxyoxyOi7PlqPV33WnSy02X5njVYUbKUYpppa8kt7tvVS1fS/VHAxW+hm5hV9QvPKKAyk2wUq3HAwx4684/Cu10mLwO/ghIpIUGolt0k8jAopAYDJB3rnCnAUgE4/2qqahqMkEoW58DmAzXauBLgFtnl5U/IOf3b+g/eNwcCoNR1KRVvtIj8JxNdXtylxbmNhL5ahBlQEXDE8E9MHPAqq8XWpey5mne909fT0OLD16eDxMZRlG9vhcW7/J9/u8jKguvByeGvJm0nU5tY85v3y3apGIyp28bTnDYOMDPqKs2OtabB4dv9Mj8Ixyvf8AFtdO5eSMjuCV+YjP8O339Ks6fqmv22oXN5beF9xvrjzIlazYhWRSrBMAdMNn33VXsdQ8XLa6XaWtlN5VnO9xaqITyxBB9zwxGPp6VWJpqq46XV1fVq1tb6b69DanSw9Nxcar2a0p9LpX13bWt918z6m/Y9vr2/8AhdeSXYZI01eVLaMAhI4/KiOEB6LuLnA4yTXs9eJ/sam9X4W38F9HJG8OszIiSJsKr5ULYx9WNe2VvJ3dz2cLJSoxcW3p109QooopG4Vwnxq+IC/D/wAMJewW8V3qV1IYrSCRyq5xku2OSq8ZA5ORyOtdtd3ENpaTXVzIscEKNJI7dFUDJJ/AV8DfGXxRrHiT4hPr2oTSfYr+ATaXE0gIjtd7qgwPun5TkHnOT3row1JVJ67GdSfKj1jTP2iPHRdVudF0ObcdoCxyoSc+u847V5h8QPFmra58V7DxJCqrdadqMOoPg/JujKlIh3ACjGec7ulY+l6oVQlWjDhThmGccenetjQta0zT7eRXsjJI7CWaVi/zuMk5GduCTnpwOBXsfV6UV7q3OP2k3uz2qb9pa5jt3kl8B7lA52ark4/79VxPwk+IU3gPxat19lubnw3rFp5l5DFgvHOB+7mQHGSVIRlyOMHJIxXLTa14fvd4eNlJVMiN1ALAY75xkYz17mq819bxWkETReXHH8sJDhsr26fQdqSwlGzjayY/azvc+oY/jv4BaHzJZtTgP9x7Nsj8sj9a7jwb4n0XxdoaazoN2Lqzd2TdtKlWHUEHkHofoQe9fCWvanEmmSCJSWcbR+Nes/sk+NnsPEkHgySRPIvVkJTepKTqC+SeuSoIx0xt64rgxeFjSScDoo1XO/MfVtFVNae9j0e9k02NZb5beRrZG6NIFO0H2JxXinjTWVg8JyXOleJ9QwdMeTXHk1iaN7S83QeUrNvzayFjIvlLtBBb5TtFeetWbnu1fIX7Q/8Awil18V/Fw8RapqH2y1soF063GRGsn2dXCqQG6nGcgD5z9R9F/Cu5eSz1a1mu7gzW1+yfYbi8kupbNNqhf30hLyJJtaVWb+GQAcLXz38ff+Elb4p+J4bDTLaSylaGKOWYfNJJJZxgonPLYVuMdj6VnXpqceXncdtVv3t8+vkYVlTkkqnnpyuV3Z9E1636djyWKx8Dtp2nmTXdTS7lnxdj7GNsUe7GRyc8ZPGenQ54zb618Px3UiWuq3ksQmkVXNoBmMEbG5YHJGeCBjj147FJPFdmlv8AbPDttdLb2MlnDmZGdvnDnYQSzFcqu1eVBxxu5o3V5NZ2SSXXg1kjisms2l3Da7suFbOw5wSDgHPGN3WoUJKTlzPXpdW/K/4niVoUmouUErJfZmr26uz+/Ys+C4/A62Oqx34NxKw22zv2TCks2cbQDxkAnknBxisOxuPBltZ6lFqWl6he3n2gfZHtrsRxhAfm5KnqOmVP+G3faxHDaMo8E2qm/t/s8JSYM8b5kx8qrn/logAIyfLHJ5rNtb7XbbUZLyHwvy0cNlsNm20SIQR0H3z8vHX7v43FKdadW+kul9Fbt2DDVaNWhClKpFqPXkbeqfyf9Mi8Oa5pWl2t7v8ACMd+l1CbdJJ5SxRyOCDtx1wcAA8da98/YnvtSnXxHZ3CyxWVslssUIDCMSfvA7YPG8gLu+grwVtS8VyW89nHYSxQ3GoC4aMQkYmV94UZ6AMOn1HevfP2NJtXfVvGCarDNCzPBOUkiKfO7S7iM89hU0KfLKpK2rfdvRWSeu3ojpwjoxnCCnJ2vb3El1b1vf0PpCiiitj2QooooAKKKKAPH/2gvFF5Fanw3pbMC6hrxkPzbT0QfUc/lXNtpUd1o0EazPJB5anljhgB1NZXj/U/tPxFuP7YkW2hkuDC5B2sgGFXnoccdq6l4VjsxHHetsC8HC5x/L9K4k3KTZ6PKoRUUZHwh8UTeF/Fb6BJJ5mmX13sCs/+qkZsBhnseM+30r6HNfH+o38lr4phfT2jlSCZXLygOxcNn6cemPWvrqwkmlsbeW4jEczxK0iD+FiOR+da0G9YswxMUrSR59qHgjXbjwpaeGxNpz2+j28kemztM6yTlraW3QSjYdgVJTkqX3kA4XOK3fAnh/UNAmvVupIZ4blYpFke5knuI2CANCZJBmSNW3FGJBAcjaMZPVUV0HK9T42+K0viy2+K+rXOj38Mh/tGdbWJ5kXywAHfhiBzt7j1285rjbXxZ4n1Sxv5V0vTbxLS4C3MnlHzEcKVxkNy3fPLEqDnAqf4xq5+O3iYCZISuoMwZ22/eKj5T/e5yPTGe1VvDfhq81jW9R02LX0hhXzWk+wqZ3mKGMZCAglSXB3E4wrHHGK56kKtODqJrl9Pm9n2PEo14PE/V5Ket7KMl6J6qy138iTXtW8S32iTRah4bWOMXayzbkI2yeYScRnkOxfBJySM+pqk2p3cV/az3fhVrqGMMjRXcDckZDKpxxg+xwe2aJtU8UQQTad/wklnMsMpxN9sUODuOSrNhiCQCe/C+lXLvUPFEFza23/CQwzCcyfPdSLEUZ2KsxOcsPmOM54zxxWtTDtQ5kvhWuuzf6Hi1PZ4jEwrSbcr6aLz+TIbDxFm1f7P4JsJRCfOeX7Mh2LjhidnXkdTtPZRxiX/AITS833VzY+F7eyiWV2zbIUFmCXOI2A/dkg4bruCjgVTtNY15GnsZdcs3WWNrX5mDbQilVxjGBheD39DWffa9qU97qNjfaxHdW2oOYbu4Ee4Ogx8wGASOBgeoHTrWN5ytGKV9G9X+GmvXse3D2cIxrVKklF3V1GHxLpbmul8OvqfRv7F73t2/jDVbjTks4b2S0eHybbyoWx52QmBggcdPX3r6KrwP9jq5s10nXtF07VhqNlp7QLCwsfIADGbnJJZs4HXGPxr3yum6ex3YCPLh46337d/JtBRRRQdgVyWmjbrt4vT/SH/AJmutrkrX5fEd2P+mzUDQ7xTeXzXdro2lahZ2t7co7L5wbcSMFQCAQucPyfTgVg6tf8AiTwzb6emseK9FjvLqVY4/tEMhjdiF3/d6AfNgnAOQSV6VN41tLweJ7PVGt5JNNhgHnSLjMZXecjJ4Jyo/HvSadeafeeGTceJ3s5rq0u8W88TeY5mYfLgYwG/2QSMAE4pQxHLLlmtDerhHOMXRd27fffy8i7rmqa1beLLbRIlmaC9EYe5WLCxNg7tme3y5IySPbrXMXPxgeL4kHwxHpJlgWfycqP3jHOMjn2OOMcgZzWv4jGp6zeWepafawYCxkXguFCRlcsec5755AIwetdLa6Foa6lBrs2k2kWqyEsGhkLDJJ+bPAP3uTjv9K5bzk3yu2p2UamGoxvWjfT8fPXT16dite3niyHXxHFaW1xp6ylmEa5cxkDaDlhznd+I6Ec10Wmsz27FmLETSjk9hIwA/KuNj1iHQvGGsLNJcfZmKbbVFQ/OQmCvOeSTwP735dfozM1judCjGaUlSclT5jcVrRldNXvqzz6lNxafRlyiiitjM+CdZh02XxRq0On+I7/TLxtRuZGRlPlu6Oxj5RuPm/iIG3rzVHQ9W8VTWE98PFt/Z3Fpd+VFHc3DAOefmyThR8zcHu3Tqal8YeHtQ034i6xBqdjqcGb+RpAtn5gMbvuz1wflII/CrfhDw74Wudcuv7eOrtakPsaW2eDA3EbgUVyzBfmAwOQBhvunnq06kYOop6drXfnpvZnz+HqwWI9jUpK7v9txS7O6bV09bC6npHjSaC0ibXLXUClwBbhZAEcndHv8xwocAKAMk4DDpmmw6Z43hl+1W81tGLm0ZjbLIHjljx8ysOVORjqcfMMH0wrfSI5IooLmXXVhEobyBYM0YzjJ3bhg9s7e34Vdl0q0W+jjM/iCG32RK629mzpj+MZL5AAPAw3JIzWtWh+7clb3bdNb73XfyseZHknioVnF83fm1s/O2nz6G3HJ8SZEufOuLaJ4UUNEwjJlDguiAKCuB55IBwBuH90YwtYvPGlmb/UtVukilsnZblnjjdmbcc52qQ+GY4JzjPy1VsLA27vF/wAVALeZGWVEtmjB54GQTu49QOTVO2tdQhumRtN1aWwadHkgw6+agPIbA6kZGe2aytUk1FWVrXut/TX/AD9T2FVoU4xq1HJ3UlZVNU+793bbte33/XH7H9rfxfCma+1Cfz21LUpLyOUyF2ZDFEuWJ5zlDwa9lryX9lOGWL4aXEjaReaVBNqcsltDczNITHsjAZdwyFyrDHqCe9etV0Xv0selhFahFeX9dEFFFFB0lPXNOg1jRb7SbouLe9tpLeUocMFdSpwfXBr4P/aI8F3HgXxtZaPJfQXkH9mxPbPFC0W2MMy/MrOwDllZmK4Ulidoya+/K85+Lvwe8MfEu8s77WLrUrO7tImhSWzkQb1JyAwZWyAc4xj7xrehV9nK72IqR5kfA32lgw5qS6vZPsUyo2N0bDr7Gvpm+/ZIVpWax8eFI/4Vm0vcR/wISjP5Vz2s/so+M03rpniHQryPBAM5lgYj6BXH613rFwfU5/YyPEYdQuowFQ7RgcggfrU0mqTyxxo0rMBk4zXo2qfs4/FWxXMOlWGpcf8ALrfoMf8AfzZXN3Pwh+KFjzP4I1hsf88YhN/6ATWqxEH1I9nJdDmL66ZbdJOMhty59R0rW+GjXnh3+zPiEQ8lrY69FDIAcF2RVkI/FQRVix+G/j3VtSttFTwnq9pczShN95ZyQRoG43MzgAD/ACM19J+Bv2W/B+jvZXmu6pqmrXMYV7q081UspZATj5Au4gZxy3PPY4rOviIq2pVOmz35SGUMOQRkUtA4GB0oryDsCvjn9oKHSJvjd4ihl1690q7uHtY5GjiZ4zGbaLIIUgnoOMY96+xq+K/2mtH1BPjlrV8bS/WK4jt5IJI7XzEkUQRoe/IyrA/Q1FSDnHli7P8Arvc4MwdqSfKmr9fn5rX5nGaVf+J7u61OxuPFWo2yWShlke4dklbjG054Hyqd3AwoPOBWidL8XXPha4nHiK1uLG3gSYRwlpABtHyBgmEwFGVJA4A5JFQaToHh+48TRfbm1prIyFdkliYUK+USuZFyVHmBVI2j5STuHWqmqaLYxateW9hLrkOnOwCiKzeZWGFOCWMZIDZxkdh9amMJQrSU3dJdtOi0fX+ux5U69OphIOMLNtp++7u+qvF6JLbzZpw6P44huLW8jntLWe1uNqvHMrHft6nbkEENjH1yKtWMnxG/dxedaWMcNv8AaIQVj2rESF2AIDgE24+Ujnbk/eOcKfSoIBbpbSa5BEVdmMFo7Et8u3ILADPOSPQfLUEWnrZ6m7WL+IVhaVkyLVoyYscEsDnOeo21M6cqE+WVnp0W/p9+2pllsaUUqcbxi218ailfZvTZaXemnyte1N/HMc8/9pzJC9lGJm3pE2E2KQnyg5XaF+Q/LwMjNe5/sUxapfW3iHxRe3X2mDUPJiikaTL7ozJuBX+EfMMDpXzdPZalDPcrp1prEcEibBujYFh6Ngcj2r6h/ZDt3WPxBd2/h7UNI06QwpD9ouHdHddxYKGAwRuGT3z7VVJTirzs722Vrd76/wCf6noUalGdaEIc3NFyveXMn2taK6en6Hv1FFFanshRRRQAUj7th24LY4z60tFAHyt4x8H+KPEXiSUT6TeT6hcyZk8yA4XPq2MKOnPQYFe7aT8NvDFpoVtps1nNL5cCxyE3k3zsByc7sjJ54xXZ1zfivxSug6zounPab/7Un8lZXcxoG4AUNtK7ySMKzKWAO3ceKyp0lDzubVa7mlpax8+678J9a8O+IZWt7W5vIFcyW11EhZmGcqSR0b+vTsa+ivAj6vJ4TsW11XW/2HzPMGHIydpYdjtxmuXHj7XrRVttX8L2MGozTSRwQW2qtLGwigM8u6QwqAygBQAGBY4yMEifRfidpmrapYx21nKum3twtpFdyPtYTNZC9G6MjhPKON27O7jbj5qKdJRk7MKlZziro72iuT8a+LptH8A3Xi3RdOttYitLZ7qaJ73yAIkjaRvmVHy3AAXHVuoFUrb4iW8KrbaxpbwaiBiWKynFxCsjRPNFF5jiM73jQsMqFBwC2SM6vQxsL4t+Evw98V63LrWveHVu7+VVWSYXc8W4KMDIRwM4AGcdqyf+FBfCX/oU/wDyo3X/AMdrUsfiTp9xY6K0+n3dleazYpdW0cuxkVnhllRCVbJysLnIGAAAdpIFQ6x8SF0rwT4d8SXWlMI9Xso7qRzIy29qWjV9ryBG253YVnCpwdzLxlu6bXYweGoTfM4J38kUf+FA/CX/AKFP/wAqN1/8do/4UD8Jf+hT/wDKjdf/AB2tLxB8StOsb2fTrO1llvYL2zgZJcKskc14lqzqQSRtZ84YDdwRkHNRz/F3wjHYte+Zctbfakt0mIRI3LiQq29nCqD5T8MQ33fl+ZcmovqlD+Rfcij/AMKB+Ev/AEKf/lRuv/jtH/CgfhL/ANCn/wCVG6/+O16cDkZHIopXD6ph/wCRfcjJ8JeGtD8J6LHo3h+wSxsY2ZljDs5yxySWYlifqfQdq1qKKDdJRVktAooooGFY8mmSR6lJdxkOkh3Fe4NbFFAHH+L9I1C+vLOaz+0gxEFlGNmAwPrnOQPyHpWZrXh271TRXt30wxXSzmaLIDwszAAl1DKScDjk9ec9K9DorKVGMm2+pvTxNSnZxdrHnHhvw5qcOlXOi+IrGO/0qdeYIocHdn3fpjgjv+ddTI14klp9ksJ0jhAR0eFTlf8AZw4Cngdq4rxD438RWHjTxJpVv9kdLSwSawXaDGXLxrtlkzuiclzyyMm0q24bWBhtPHOt3U3h557x9Pea8EN3p4so5pple7eFCGEm0qoQbpIy3DF9qjAojQilGP3E1pyqNykdZa6bL/alvfX9ndXT2q7YW8lQ7ehdt53Efl3xXSaYrrafvEZGaSR9rdQGckZx7GvO/BfjvxHqQmkudCmvnGmw3c1vahEezuHlmVrdjI6glVjTj7wOTjDADR+Jmv6tozeGpbbUU0uPVNVtrCWKZImdRIHLnJyNy4UDBI69eKuMVHRdSZSct+h3lFeTz/E7V1tmjbTLe3lgvIre6nkYssC/2kLN2kXjZujPnLk4xnqBuMXif4oSnUrjStPuYbN7XUrSMXUbKySr/aSWs8JEi5zsbJIAxnIJGGa0rtJdSHpueu0V514y8cajoPjI2rRRvpEUSmWSLEjxOEd286PiQRldhEsYkAwwZfTnb34s3jXlvfWsWYrZNUEmnoyH7d5FvFNE6naXUESZ+XPHOD0pLXYJe7a/U9norzrTviTNc+JdJ0mTSEMGpMRDeW1zHPGy+ZOqsQjFkDLErA4I+cqxUrz6LQAUUUUAFFFFABRRRQAUUUUAFFFFABRXD+KLjXYfiPpi25v5NHexk+0LbRyDyWG7MmQrJJn5Bs+VwQCu7cVPO6Hr3ii4+HHhqymtfEA1YR2U2tyy2cqXHkGbZOACN/mfLzgZ2ElST0dtguetUV49pN38UDd6WL+G+ExWw8oeV+6ZDcTi7M5Awr+R5Jw2Pm+7zuFa/gW7+IBVjdWL3Ev9nWZvE1GR7dFvy0v2kRNsbKAeVjaNmPunOaQPQ9Korzz4pQ602oeE5LSXXYhc6pFb6lHpTztHFbmKYuzGMDA8wxfOwH3R0BasmbWviNJbmOaxvbdILy0Fw8FkzSKgvykgT5T5qm2CuSoODn12gQM9Zorx/wAQeIfG15qFzaJpeuQ2UOrWLQTwWE8UjImp7J1OzO6M26hs5IdSW4yUXZ8U3/jCz8evPp9vf3ukxRHMEUEitGVgdty/8srhWYgbC0cgZRg7Tyr6XHbVo9HorxKXxN8SJtRW8j0HV/tFpDqKW0Rs51guF8q0kgklXCqXBaYBeDlGUfNmup0nX/G7+K9HtbnTDcaRdiRpZ47WaF4V3TmMyiWJQDsWEHBUhi2EIYEU1axN9z0SiiikMKKKKACiiigAooooAyrrXLeK+mtIrW8umtyi3DwRhlhZxlQ2SOSME4ztBBbaDmqmmeMvD1/oNvrS36W9rPCk37/5WRWj8zLdRgLklgSoweeKmu/D0cuoXF5b6nqFl9qdJLmK3ZAkzqoUMdyFhwqggEAhQCCM5yofh/p0NvBCmq6riCzjsY23Q5EKxeUV/wBXzvGCx9QNu3pR0GrX1Ne38SaTJ5vmXSW/lTSxP5rrhfLdlLEgkKCUbG4g8HjPFQam3hnUFs9WvZUlW3nIgO9wDIuWwYx98rtLAEHbt3DGM1STwHpqjUo11LUxbams8d5Bui2SpK0jbM7NwCmaTG0g8/MWwKku9I0e1t9L0m5157a+W6e5s5meCO4mlKurkJsCOSsrA/IfvZ680LbzE9/Ipwf8IZrckvh9LDzLeC8fbKMrHJcTRG4cI4bc2+OZmbHysrMDkHBs6Snhea8utei0k2k1jeNZeYycGVMQ70RSRuIxGGwG2/L04pngTTvDdp9oTwr4iF3bCaKSW3guYZ0QJbJbIhIUsF2wqeuSy9cZFVl0PQ3gniTxndG01a7mZIRcWpjkleUO6L+7+flSm0lvlZgeeQ5b+7/W3/BDp/X9di/rOpeDNZ0m78P319bT2c9uqTW0cjLvhdAwA2YO1k546qG7A0lhp/g25voJrGG2vbuC0TySJjIZI1j2q2WOJGCTAb2JIEvUBueb1jw7oen+H59BsPFsUL2c9kJRc6hBDLabYVhiCuIyY2kVVHzKd4LqMBuOo8N+GYdF2zSX+68mt1hOyGJI0kKrvMQ2blDMu7YWKjHAwKm24+xymgW3w0v9Ps9Vh0V7O0js4FtrqacjYBDIVjBWQsHSGSQn+6rdcDjfNv4DNvbaH5kJTS4Gs4rfz5MrFiNWgPOZFIMOYzuyCnByKow/DHQ38NrodtrWrjS3gSGeKOSApc7IjDukHl4LFNoOABmNGwGXNQal4Z0bUJrvTdL8VmfWojKWgN3AssZcQBj8kZaNlESMrYJVmBIYYFW7XdhdiW50j4WuZtSlSyTc0l5LMtxInzJKbhySGGCskTSbexVjjrVxNM+HsmmS2qrbrp85e4dBPIkJG0sy9QoUqWYxjggltuDmqLfDGDU7CFfEGtahNdR29xbgwGLCJNFLE2C0eSxSXLNwGdAxUcitnWfCOiXl1t1C/uB9slLRwGSNQ9yLYxeany7vMEKngHbhSdvGaVlawGle6/YWdha3EMct1HPdCzjSAKCJMldpDFduGUg56GqmleNND1C3urgTS20NsCzvOm0FVhSViME8KrjOccg4yOaNV8H6fqml2+n6hc3NxFHfpfTGSOFvtTqc7ZFMe0qeBhQp4HIqvrXgWw1JdRX+09Ss01AsJVtjCAiNbi3ZE3RnAKqp9QRwQOKFtrv/AMN/wQ6+X9foXtS8V6NYy28bzPKZ7pbUGJchXYOR9eY2X5cndgYrYsrm3vbOG8tJknt541kikQ5V0YZDA9wQQa5mHwLp0OqDUk1C/Wf7XHdttEKh3RHQbgIxu+V8ZOWwqgEAYrd8P6ZDoug2Gj28000NjbR20ckxUuyooUFtoAzgdgKQ9C9RRRQI5C68V382hXerabYQCC3u7i2zLIXkcwTmJwIxjlij4+bj5SQeRUx8b6eY5dtnfLJDKsM6ssZ8l3uHt492H5DSRsBtJ45OK2pdF0mVzJJp1szFmckxj7zY3N9TgZPfFKNH0sOXGn24ZmLsQg5YvvJP/AiW+vPWhjOasPH+nnw/b6peW90sLJbrJc7I44jNKsJCgNISv+uHU4G1vmOMnSk8W2MdrYTtY6ipvLIXxiaJUkt4coCZFZhgr5gyBk8Hircfhrw9H/q9FsE+592BRgoECHp1AijAPUeWv90YlvLHRre0S4urWzit7GE7XdFCwRLtY89lGxT6fKD2FOTXQSRn+FdYvNV006pPpfkeesjRsCgARGwqOQxJbO45Ax16Hrk6P8Qobvw1Za7daPdQw3cdttjibc6yTJuVCHCHBYqiv0Zj2HNX4dX8L2d7aWMNqYLuWNYreL7KUfy5lklAGQMBhBISOMFMHBxVaa48ENp2iQ/2fDcWmtWyR2ES2jMHt/KOBsxlUCSEYxwHPGM0LzE77r+tBmu+OGtlMVnp1xFMmqQWTSXSKY2DXVvFJt2PnO2fKkjGRz6GVfiBpbXNtAmn6kzTwx3IIWLCW8iSOszHf90rFJwMt8uNvIzT06XwfClzfTx3Vyl5qrEy3lkf3M/2qKEICEG398kOM5b5QxOFyNWS78K6frX9j/Y4ob23jikijFvgFJG8kbD0IBYKQPuhxkAMMn2Vpr/ww3oxlx42sV8I3HiO3s7qWGF1URYBeXIUny9m4PgMeFzyrDqDUy+K7ebStKu7W3aaTUrtbOJTvSMSbWZzvK8oBG+GAwxxjrmnBvCKxWGmwrprxXckUltHCFZSRGzRSDHQbISFb0QAdKNEuPCd/wCHrK30/wDs5dNaKCe2tcKgjVmzCRH/AAfMvy8DleORS0vp5f18wSdtSvZ+NLGW5+yzW8omWZIpmgO+KIyXEsEeS21iS8TA4U7TwemazNc8eXOkeJJtJutPixFLLl1Zi3kC282OXGOd0mYcd26VqxXnhGHVZofs1rBcW179jklaAKBceX9qALY67ZTJuPG5253Eird6fCV7dvLePo1xcAwKzSNGzgpKGhBzzxKylf8AaIxyaBvcz08ZfvlsTpsr30dxBBcrHIhjUyM6kq27nBjbg4PI4pdJ8dabq15YW+m2GoXS3zN5U8flGIIqoxcnzOmHHH3hgggHAKXF94JtdSiYJpTPeSDzbqOSHbGwEk6GQ7gRkiZlODyXPGSTu2ek6TBJDc2ljaxvGp8qSNANqt1CkdAeOBxSV+otLnOaj47j0/Xb7T7rTWWCzuXhecSN8yrZi5yuUCliCV2bs4BboDhuseO/sjagtvo9zI1hY3c9wkjorJJAIiEOGIIKyq2RnqO+QOjutC0a6klkutLs7hpXaSTzYg4Zmj8osQe5jJTP9046cU6TRdIkUrJptq4MckbBowdySY8xT6hsDPrgVaa6id+hz0HjSOHxDdaLqMJNydQFvaRwKu/yzFbMS4L8lWuOSuflUnHBNdhVD+xtJ+1fav7PtjPv8zzTGNxbCDJPU8Rx/wDfC+gq/SYIKKKKQwooooAKKKKAOZuNb1KXXr22tZNPtLTTrmC3nF6jB7gyqhBjcMAv3woyrb2BX5etYWh/EO8n8OW13f6PEL9tPivpI47najRNb+cxUkcP8rAJk9vmxkjovES6W2t2nmeH7XVNUjtZ54HeOPzI412qyq7cgsZAAOAeckVz3hPUvA+u3407SvDujPDiFl8q3iJWNIUe3kePaCiBJAqE9DkCnHZoJWumWbXx6c6kZrAPHpqSXN2yvsZLfzZkjKKw/eP+4bcMrjIxnOK1x4hvTpdpJ/ZKpqF3dvaw28szpGWVXfJcx7gCsbYOzk4HQ7q53TNZ8OXGuak0Pgu1huNK1tbL7S0MCyeZdFVkmx99dxKknHzqVIJ5CztfeHofA3iC3m8J6amkaJFJOdI+y7FeNN0gbyZIkUbipKldylgfmyDRa+39bFW1saHhXxJquvXrXUNnaJpDSxpGGkZbgJJaxzq7AjGRvClBn72cjb81K71/xdpuq3y3Mej6hb28lsgt7eKSCU/aJjGmJGdlJXjOVGeeRT9I1zwncTNqv9i2tpK8/neabVfP+0Jbv5m/AysqRrJGSSTwVz2JFceFdS1G5kPhOznfUL9Lee4a0iZrloYBPG75+ZtoA25yQQMYptGV9tSC6+I62tzdR3GmwRx2bxrczfa2ZIw8ksIwVjO4+dFswM/eGcEMouQeMLy5uorddJNuRdR28sjMXQOJFjlQEheQzHaRnIUkhcgF9ve+Fl0q48R6NollIbmSBpJltFhadpzE6sW25Y/PGxJzyPUVC+peDH1W9m1LRbOPVLe6U3cjWKyMskJjEcpkC/wi4jKsSCoZjxtbCXxWt5lvYz5fHGrWXi3XLa/jsBpGn3slpG/lmJnYWEd2AZWkIDfMwwUVcDO4EbTo6H48/tbUbSyt9JYSSzSwyhpipQxzTROyqyAsqmE5JCkb4xjLcMu734eQNPrVxpOnedfWP2qef+zA0txbyQyOSxC7mBjgfKnJIQDHQHP8Maf4K1vXIJk8OwadqGn3NytkkdvsCLbThC8bbFMed8e5VxuztbcFNCtdIbXuto9HooopCCiiigAooooAKKKKACiiigArkPFHhnUtS1PUjavZm01ezhtbiSV2Sa08ppGV4wFIckyZAJTaVzls4HX0U7gcL4C8L69o93cT6w2nzG5hmUbJ2k+ylriSQRp+7TfGwcEk4YMpGWBG3NtPhzftaWMFzdxwGO6keWSGcuwt/OhlWElowZSTCv7wlXUBQS4Bz6ZRS63C2ljjNe8MatqXi3+2IDY2iwy2apJ5zu11bpL5k0cibAFIIUoQzcg/dDHOZZeD9cj1m0uriw0GW2sfskVvGbhySkLXC+Ycw4VvLnVgozhk27sHcPRqKBW0aPOPD3gyay1bSLaXT7O3isoZEu2ghV4rpFmD253EKyyBhuKgMByCx+UmeTwhr914h1qWS4srGzu9XGp211b3DvcIVso7YKUMYVclCxIY8fLjnI9AooWisVc8wl8E+J1ujd2kGgxecCr2X2qXybYK1u6mM+VliWgdjkLtaUn5jndn6Z4S8Sanezf2hpVqLWO9Nwi3V7IPNQwXaKJE8ogz7po97BmVgFwTtwfX6KBFHw9b3lroGnWuoSLJeQ2sUdw6uXDSBAGIYgEjOeSAT6Veoopt3dxJWVgooopDCiiigAorxf8AaB8deJvCev6bbaJq8NjFcWbtskgRw8u4hSSVJAHHt0zxzXGP8VPiE0M9vHqaC5g/fFjbw/PGei/cwCMHpkfeOeMGeZXsaqk3a3U+m6r6lZW2padc6dexCW1uoXhmjJwGRgVYfiCa+ctK+MHjG6s0t5bjF7lfNdYY8RlgDtx5eDwwx2PPNPn+K/jc+U0d6RGJSpdbaL5+vUbOMcdO9Qqqa2N/qdRPdHsmtfD/AEfWjB/a13f3vkiNcSNHh1SOaMA4Qdp3ORg5CnPFXtW8K2+qW2j293f3ci6ZKkqsRHulZR8rEhRtYEdUC4ycdePny7+KXxH07TJ5rrWmknDful+y26fLtyM/u+M8nGOg7Vd074oePbwG2j123M8Ihed/s0XG7JIACHcuCORg9OOebVRWbMvq8ublv0Pc4fCUMTwbdY1Pyob+a/MJ8kpJLJIXIYeXyFJbb3Gc5yFIm1jwvYapqUWoXU90JoLmC4hMbKuxomJ2jjJVs4YEnPGMEA14HdfFLx/PblrfV44NmXDRW0UgZV6gnyyCcgg7QOvHvrWnxG8bfYPOuNUBEmXhm+yxgMMgEYKA4XK84Jy446U4vmQpYeW7/q567pvgyxsL2zuotS1F2s0gjt0doyqJCkyKvCAkFZ3ySc9ORiodI8IJp+saQyuzWOiWJtrNmnJllLYH7xVVVwir8p+Yku33cfN5nYeMPiVcJdXZmuvsQOYpvsMZXbk5/wCWYPGMd6S8+IPjHeqQ6mVGzeZRbRBCrA427lycZH1NLmjGyvuU6E9db9Weoaj4F0fUZNU+2z3s0Op3hvJ4C6hBJ9mW3GMKGACICOT83PtTLzwJp91fy376nqiXM80M1xIjRDzmieFk3DZgD9wgO3GQT65q/wCAb681LwjY3t/O09zIHEkjIEJIdh0XAHSt2qRhK6dn0OB8N+BryO3mt9YlhhiUn7OLSYStzFLEcs8S7ECy/JGAQmD8zA4ruLK3W0s4LVGZ1hjWMM2MkAYyccZqaigQUUUUAFFFFABRRRQAUUUUAVdQ1Kx08xC8uEhMpKxhs/MQMmoG13SFQs19EAO/NeVfF+8vbT4jW0dvNIBPpgIAIO3bIR8oPHOeQOTgD0qH4f6jLfahepeW8mpItvuSDy0LA71GewIGefxwK82WPf1j2KR6DwP+zOtfoemajceGtRkhuLm7xJGrxxyxzSRMFbG5cqQcHavHTIHpUOmaX4SsdSGoWKpDchnYMs8gADKilducbMRx/JjaNoIAIzXManpU0+hxXGmeGYG1FZFE8MqFARtJYp869TgDJ781m22masknmal4N8+P5hst7ny3GApDZaYrg5bj2FdqdXsjyL1uy+9/5HaQ+FvCK3l/eJnz7+7hu53F7IrGSI5jGQwO0NltvTJPHQC8nhvw7JpV7pawGS1vrb7HcL9qkZmhAYCMNu3KoDtgKRjccVyWm6dZ3d4tvL4P1eC2cgC5+3RvEo25O4LNuHORwp7etc78Mnz8cNa0+NStrYQzCJc5+Yuq5yec4GOvr61Mq04SipLfT+tDqowq1OZy6K56bfeDfDl4LnztPYG6mM85iuJYzJIYTCWJVgeYyVPr1PPNPTwtpdvHu0+OS3uElE8MjTyuqTCHylYrv5Gzgr0bvzzW5RXRdmdkYtr4b09PDw0W4VpIWl+0SmJ3i3SmXzSw2tuUb+QucAYHQUjeFNBaRZGsWZwXLMZ5N0m5kZvMO794CY04bPCgdOK26KXW4zi9d+Hum3dnHDpkn2Nl8oHz3nuE2RLII1C+apXb5jYwcdiDxjc0jw3pemXEV1Ak73UYn/fSTuxYzuskzFc7cs6K3AAHQADitiigAooooAKKKKACiiigAooooAKKiupvJhaTg47E4rB8ZapqNnpzR6YYI7x1JUS9cY/h7FvrUVJ8kXK17AdHXEeLPip4O8M66NF1S/ZLrA3bUyiE9AzdAf5d68yf4n+KdPnM11O3yZjMcyqFDgAkMNoIxkgHPJFeNeL9A8TeKPFQvr6WdtKeQym8t4CyglXYllz1JOM57+nFedDMHWjeEGvVf5HRhqdObftHY+ydI8QT6xpsNzpViLnzF5nMnl24cdQCRvYA5GQvPtV2Ox1CfDahqTjOMw2g8pAfTdy5/MfSvKvh5fNa2ELWV0J9N0yV4bNfN3Kx27WYnPQD1/iLH0z6n4f12y1gSRwyxfaIgDJGsgbAOcEY7ZB/Kt8PjIVnyvRjrYeVPXdGnFGsUSRJkKihRkk8D3NOoortOYKqatqem6RZNfatqFpYWqEBp7mZYo1J6ZZiAKt18+/thzaWJ/B0Gs/2hJZNPcySxWzYVlXyQWYdcgMcY9TyM5qZy5YuVr27bmdafJBy0+ex63/wsT4f/wDQ9eGP/BtB/wDFUf8ACxPh/wD9D14Y/wDBtB/8VXw+yeBJLrW5Daa7FCGK6esW1lQllxuJwem7g+wyetZmpL4RVcWTa0X+yRf6wR4FxkeZn/YxnHfOOazVe7S5X06d/wDLqeZPH1IRTvB79e1/ztofef8AwsT4f/8AQ9eGP/BtB/8AFUf8LE+H/wD0PXhj/wAG0H/xVfEXgi68IWXiC0uLqGaWFSDILoZ53j7u0jnaT19PrTrnUPBdr4sluX0V9TsJIGCwRSmMRylcD3Yg85z374ybc7VlSs9Ve/T09fUdPMVOk588VJSs1rt3Xdei+e9vtv8A4WJ8P/8AoevDH/g2g/8Aiq0dD8T+Gtdmkg0PxDpGqSxrukSzvY5mVemSFJwK+BdJ1K2XxFHc6Z4NhuI42EwtmMsz7VC7j1IxlWOSpxvPoMek/APVr7Wf2htJ1KPR49Otb37RcMkUCgEC1dSwYKMqXAPpk+vNTGcnV5OXS173W/a2/wA9i8Pj3V33vbRPbvft+J9j0UUVqemfN/7Xfl/29pJMW+UWTbCJdm0eYc/jwOv5VwXgnw94g1q3u7/TwscdqrwWhnn+8WVgcAnoMEdMZLfSu+/a4x/wkeiJ8rmS0dQi/f8Av8np05rjvBK+IbQW0Gn217IyFS5Fq525TjJVhwNuP/rjBc+VRtJ7lQlUUrwV7f12KEA1MQtbzRrbzLcrHKTIASygnGDxg7sjGeBkGuytpPCeoaE/mW98XwXD+aEbfg4bb90Hk/Kece/FXtL0XTL/AE221G4WLUr++3gRJerbJIySMg2jaSpY5ByTgqfWuvsPA/g7yB5OkxkbYpZS8rKURiyjBA+9gHoc/TisHyR1e11/XX7zoqYipUSjB2et15/10Pna93S/ap45ZbdZJQQ45Y7duSccrzt/n7jpNAM8esRWGkwtqsqOry5baobHPPAUDIx1464PFanxu0kWXi2ZlsY1SK0jk35Zg2FwF5+98x57gYHTitHwvqdppdy0lhJYiJ28pUnlEZCqoA+XDHDYyXyBk9O1YSdRS9x/L+lf/hzaq0lFy2fb+tjh7W31BNQfSpHNnIFVHjkiIMRCseCBkfNjB6HK8nPOzDeXc11YaVb/AGme3VoyLf5dkm0ZYFiwAJJOCfX1BBu+Kbpb3VVa5eO0u5J/KjlVgPPUhfLAZRyNxPzbemOOmOcihFqVjnv7WyZblZVi35MbOMqCxyc4C89PTFaxnJylJ+X3rcxf8NRWz1/4H9dz1oeLNblhFvCsZiQKkZa8hXzAR83G44wcjaw5Irg9ZvdQtdbuVktY4pUZfLdMEEPyAOhVuckflkVzNl8RvFdnf3NxeeH9OKyBnimDmOQHGV2qSVHbqGPoRkYsaJrA1x4riWS4+0vcBlS4QfMwONu5TzjnHTjP0Dc+d6wt9w8Nh4xatUvddb/5v9PyPqX4MMzfDbS2ZcFmnJwMbszyfN+PX8a7CuL+CE/2j4YaTKZFfJnHypsC4nkG0D/Zxj3xmu0rfXqc9X436hXz/wCLPj54ksdW1ldF8Ay3Wl6VcfZ5bqeRlYsOCdoHTPpnggnGRX0BXwh45vblZfEqDxa4Et/cPJp5VWYslz8ihi2R90Nx0x75qKiqNL2dr3V79uvz7HJiFNxfI7WTe8Vsv7zXXe2p6pJ+0h4zTyt3w7XM0ZljAklJZBnLD5egwc+mKrp+074nkdETwHAzOu9AJpCWX1Hy8j3rzS2h1e7uStr8QS0dtAkFu00y4CSOqbWw5AOJieNxGG6YJFWTw1qSyiRPFu5o547SETFgyI3lH5xkhMecvy852v8A3TUU5z5/ftbyvc8ytPEaulKXz5N7eT73+R7nB8dPG0vhqTXf+EL0pLdCMq2oENtKk7sY9j+RzjBqvH8e/HsmiJrQ+Hlmtg7FRM99tGQ6p0OD951H415Cn9raf4eurdfFEax2uoxWgRoiFIl5MhDNjcN5yNuRgkmuZt9Hs7iG5tbrxSkMNpeyQQowyjgKW81QW4DEAfj+Bqn7SU53ty393e9ut/P0OlPEVaUOSLUtU7ygk3pZ6/O+i6H0fD8dvEzeD7rxJLoPh6KG3lRDD/aDu5BKgn5FIBBdOCc89u/p3wc8dx/EHwrLrC2kdtJb3b2sqxyF4ywVHypIBxhx1A5B6jk/DsVj4XMOjF9Uuw09vI2oDAAhkAyqrwfz5zx05A+pv2KvJ/4VFctHnzTq8xnUnIV/Ki4BwONu386nDSlKEpSd9XbS1ktLW6+vVF4adVuKk47a+8m29NbLa/MtPJnuFFIzBVLMQAOpNMjnhkfYkis2M4BrY77ni3x7jz450p/XTZB+Uo/xqH4eNIPEE6mNeNODB8Hk/u+p71t/Gu0afxHpUiqCxtnjH4utc5p2n3y6rdWsc32OS40wx+fGnmFArwg8A55AxkZIz0r5580ce5JXs/0PfjGFXBKnKVrrftrud7befOwy8Yxz8gPP51zXiLX/ABBY+MLPT7GznayeRUkZojtbPJKtwOFBPXtXMeKvCvjLWPDV5BDr1rcXgljW2s4JHGxF3NiQEoxJIT1I69Om7Hpl9eaS+ieMLoJLctG1u0Z2u7/3Am9juAG5jwuenFfVUMVJUud07y2s/wAz5HN8qjBtUK90rO66+V/z0G+JNTt/EGvyaHc/areGxeJobi5hMlrdtIob92QQNyDjdnjJ9aPg3uf4xeJJGZmYRzgsxyTicDJrY8M6bJpkk9rJp8zR7/NSSSQMFbAHAPQkf3Sen55fwbAX4reJX9ROv/kzXjSvNwqSVnJ+ellt8j1sDipVKEqXSEfxb1a0vr53Pa6KjuJ4beIy3E0cMY6u7BQPxNRvfWKTpA95brK4BRDKAzZ6YHevQMCp4s1KfR/C+q6tbWrXc9lZzXEduucysiFgnHPJGK+Wr74ufHGCbTV8qwZtVQyWkcVtHIxXcBg4PH3l6/3hX0p8UhE3w08TrPI0UR0i6DuvVV8pskfhXxMZtGk1PTY28XarJaWvmCIGbY0KB0VFRiML8oLHjB8sAckVlNVbpwatre++2lvnv5HJioXjzOVkrbSjF7q+j1en3HdT/Gj44Qb/ADLRBsuPspxpYP73+4MdT9KrQfHf4wzI0gazSJcb5HsFVVB7kntzn6c1xo060u/Lhi8fMscqC8l+0S7R9oITkjfgMN7DJ+b5G4xiqWl6LbypD/xWNraLLZrcSI8gBVi6r5ZG/BIyWOcHCk4qqEnf97t5J/qePW9vr7KT8rzj3628vxPX/FXxS+Mfh+wtLq41PSZBcRhsCzTAJJGAc89M9uoziqviD4tfGfQpo49Q1Tw4nmRiQEGA4BAOMZ3Z5HQevoceaavL9p021tbvxbbzQ3Fg1xKsUa5Eq4ZIX+bruY+nQ8dKyHsfD40m2u5dZnmu2SBpbcKAUyxEig88qvT3HTkVNFVeSTqNN3drLp007/NnXWVStHmpe57vWpHdXvu23dW7a9D2u9+NnjrR00S+uvFPh/UYbtTJc20VqAU24OwlQSMhlGcDnPBAzX034U1Ya94W0nXFgMA1GyhuxEW3FBIgfbnvjOM1+fN6nhOOe9+yyXssatB9l3NjeNw83I2/3c4GepHJxz98fDQ27fDjwy1orJbnSLQxK3UJ5K7QfwxRh+b2MXJ3b11Vnr0a8jswzk5O8o27KTk+1/wv80dBRRRWp2BRRRQB4v8AHrxt4p8K+IdOsrfR0l0fUI2WLUC5CwzhSTG6gckgZBJA5PXGK8O8R/F7xRr2rW2hfbhfzRXcRUpGETCyDIbaM8glTk9O3evsXxV4f0jxRoNzoeuWaXlhcrtkjbI+hBHII7EV8G65p6+A/HOr6Xaw3emyWl4QDOPMikRDlGPAYZHYAjBz3rlrUaknzQfyPSwNXCRThiI7/a7L0/X8DtUn0i11X+zzFLcXcpkeSWfJbeMH5mbPUZOSccY9BVGz1W8W9F1ps32OCKR1dcYaQ5AyCuc4J9OMEnivKvFl/rGtaitzJf2ewHPykoTjpySOnHpWlceML+XS7LT/ALDaQpbQiMiO4UKx7t+J5Ncc6WIVmlc9ONTLpVZJVHGC2ut/L/hz0jV/EFxqMc63LXsdrZSCNgsqjz2zvaQ7ScZGwAttJI65Jwng7xdqGk+JLK90gxG8e5SCKJWy5eTOEKjqrAfKM9/cY8XsFuxqcsyavBCshGFHz8AYAIB5OAOeK+0P2avhXpWkabbeNdUZ9S1u6QPbzTLtFshUDCrnGccZ9vrmf7OlKrzt2MauY4eFLkpXe+/9fhY9i8Tavb6B4fvtZu1d4bOFpWVMbmwOFGeMk4H41yXjH4g3XhVvJ1bStOhlJtnEj6oUtxDLcJA7tIYvl8tpEJBXG05zwRXa6pY2mqabc6dfwLcWlzE0U0TdHRhgj8qwb/wTp98I3vL/AFKe4imt5EuHkQyBYJBLGmduNocBjxuYgbia9lWur7Hg9DQ8I6w+vaKuotai3DSyIhSXzI5UViFljfA3IwAZWwMgg9Oa8W/a7OpreeF20ya0gJttRjnkuJAqrEfs+44JyeB0UE47Gvb/AA9o9poWnnT9PMq2gkZ4YnbKwKxz5aeiA5wOw4HAAHg/7ZY0hp/Cf9rySxKI79onjBPzAQYGB6nHOeOamcuVXRz4mc4U3KEuV97269+h43c6H46k81TZ2l6t5fC6V4bhmO47QCoDZUN5SgZG7jjqcznUPHFw7sNBtiXne4UGVT5TqmAVDscSbXQqTksFXAODXJQJJaavoy6Z4gvYYLkb5bneYTZuV+YkKxPryOSOcc1u6NpWrX2om2sPG4eKJ3t0AuC0kcfygttzjbg4+Qk8cVgqsKklFbvyf9dDgkq8oOu+azdvjg3d67bvfsSQ+LNdS3j1WHRtOt/stxLcqFjCPukMpLjjJIEwGc9I044NZ0c3jGTULW6t/D1151rdz3cYS2k+/JksDj0B6dRgHtS2fh7XrzTZYLfWNNkiVXZl+0bpFVXKbSFB64yOuQRzV23/AOE8luVt08Qw/v2S1LNcxsxKqJFJxkkgRLhxk5AANEKqjK11vb8f+AzgyytmMpuMnK91blS62av+BAz/ABEk1G11ePSr20mEM0MEnkMiuruCyDdwzbiuF65xgZPPXfs52HiPTfjP4Sj1K2eK0SK6to2AVlUfZpH8pmXOGBCkq3zDA4rlNRtfG8d7b2MmvCVPtRijY3AJEu1GLlRls/KnzYJ+Ud66n9nCDVJ/2hbC2vr5riTSFnaUsWZW3W7p8rAFWPI5zyB1PFVTnTlVfK1zW1tvpf8AL/M9Dmx0kq1R1OVySu37vRtee3psfaFFFFbHqnmXxpv109ZL5pIoza2ayB5TlFJk4JGQeNpxjv7gCub8ParFceH7aR2lu5GnkcFZg3lv86N35AGQRzjd+NS/tJ31rb6jo9hckul8FjaJQBkLICWLE8YG7j+mRXGeD5Wu9Fn0yWWCZZzJcxJtzmN5nLMw2jHGAOeckY6VhiJOK5i7aJPr/X6/h6Fnw29vb+AdGitVMl3a6o0cbtmVzIjbyuSeTj5c5H3QBxxXU6dqNzZ6lax3NusYvmntZXZwp3opnV8ISBgswODgADngV55p2sW2i+F/EOmz6xY2l9Y+KTdWaSShWIKLMox1I+fGfWsqHxdpUfjnS76XxLpUtoLkT3Mk8yhgEV1wccZZCoPuOpxzx1uaKTb1V3+X9fM7oQgp+0UdJaej6efXXokvQ2viVZza18ZNGt9WtwI72BUS2WbBa3MxyzADIcgr7jJPOCBu/Djw9obavqjrb3U8bXiwrLM/Kho0ZT5UnAGSyhhy2Bwa4e28WWXij4w6VfafexSINOhsUkt3WTy5VmYhieRwSnAPRj7Z0dV1q6svEVs1ms9pcXEdpBHDPho4ZzDsRiw+YqrRwv0J6n1B0leunyqz7Pv2IwzUYxlzNt9fLXp32/IseJtH0O31DWY9Lt5ZDo94sk95cybkiIliTGSMHBJJA6Yx258qhtU8ZeObWzuNMurdbzXorK9vI1BKQysIlVTzgAgEA8ZPSvX7C7stE+EvifXbO3TUNNWV3gcxkNOBIQhcsc7SWyARnDd68i+Gw1TWPGHhXVJpXt7TTtXtJLi3ggCZkFwqoXAGcHOQx4wTjFdCShLltZKxFWMuSPV63/P9bfK57s/wg8ISWWqNd6xrPl20zLKUkXY0iHYAx8s7SVVDgDofQjOUnwp8MWuiSaneX2rWd3Y3DrCklygiZt7MFUeWC5IB4GMjHbg+h+M9XXTdQuLG3tYJY/tXn3rRTFJHH+sVDtUnlioySBjAJGSQeNZNN0jwZaWOpTwm5aXEgjjy0kzJkdxt+Z0IB7ADpQ52ir77fkZtWqpR21f+X3lrwJHqF98BLAaSjSzNIzmOIiNp4ReM0qg5ADPGHGcjluT3rH8R+H7O+1CzOieFYo9DlvLZbazvfDszW0dwEuRLK9vsVokO+FS5CgkBuQuT2nwMgu7X4V6Lb30HkXMazLLHvDbWEz9xwfwrtq1jrFE1X78vmc38NImt/Bljay2t5aTQ71mt7mMoYZN5LInYxqSVQrldoXBNfGvijUdG07xNrUereEUlik1a486Us2+b96SuGJ3R4GThSN4PJAGa+7q+Bdb1zX4PH2s2dvcTtANTu1WEqTG3mSMh3452kcHvjilV538Cu+12eRmDhBRlLS19bJpeqehBHe/DeYxvPour2ylwHaH5k6NnAaXP9z5c5HzfMeBVHVm8ESW9mdNjvoZPPYzB8kiPbkBuSM7uBt/h6nNT+FrTxFJ/ami6HopuvOma4nF1jdwfu5YgE542A8nGBnFTyeJIporeCTwjam4+0q72/lFIGIYkBVGCv32G3kYwamPPKUk1ay76vyt0Z5WLjh5UI8s17635LW72avfuZ8kXhKXU5Furie2QW7FDbLmNpAvygnkgHoSAeT9auWlp8N/MtRcanrG1v9cdoG3nHQIcEDBGNwPcjHKajeWsluNLXwhFBftaBYjbDzPMPXzBt7YB/vfXipdO1HTbmG5t4PBYLzzJLFEhLb0DrlNx+bB9s9encS26TcZX08192vf7tNzLLcMpUo001KWtrqTb1208tfQZa/8ACuo0h84ahMTkS/eBWP5eRjjzs7sdY8Yz619K/sYm1Pwy1U2aTJB/bku0SuGb/UQdSAB+lfK5aLWLKbQtL0RbXUry5DWrqQWRS/3Nz446Lkk9OxJz9d/snQm2+FZtZLCOzngv5I59kkb+a4SP5zs6HGBg8/L6YrSEnrzqz6J9fQ9TDUoKtTlTlGS5bvljJWfZ3S1/rseh+Mb5tP0R7raWRXUPgdj0/XFcL4Y8RalqnjK0gtYlEIJMvOcJj5j/AJ9q9OvLeG7tZLa4QPFIu1lI6ivFviHrvhzwf4og8M6OoS/uIPtGoStP/qYM/KvJ6seT7D3r0MPOHs3Bxuy8Xg8TWxMJU52gt++n+Z6H4/0zR7i2GrapdXtullE+Xt9vC4yT8ynoBXF6Xc+BtJuP7Ui1rWLhZIXj/eCNlCggsflUY6dz2NWPAviNfGMepaVZKHsLa3wWc5VZGBCY9QQGJB9ORzWXrNra6Jcm2ubiEyZVn8m0hIU9ix2AA89/WvNxEKNBqpUcYu+7PRmswqy9jh05JrZanbr/AMI9cWFuPObyLoZWN1QqY9u4sR0CY5zTfDnhzSNsup6cfsqNlCz2qoxCnjLDllHbNY/hWHw74qhGj3tx9ruLKXzlMIePCjgAOoAIwQMDjuOlbXxXvdS8N/D+e78N2AdreWMyxxwb9kG4eY20ei5JPbk0Ua9SpNuEk4eQng6tKXJXhZ6epa/4RKQXDzx6vMDJnIZSyjJzwCxA/Kszwd4AuNC8VX+syaokqXLs6xpGVIJcsQST06VnaX8SrXWPAUWu6ZasYmvWtSkjEEYUnI46dBXpccm9QQDgjOe1QsRTr1XC95Qs/vvb8jreEqYSN7WUrr7jA8Q2N8/ivQ9UitGv7K1iuY5bdSgMcsgTZON5AyqrJHwc4mPbNedSeC/FSte266Vv0y5tY45bZZYt5t/t9zN9liYuBG6QyxgHG35dqsuAw9noroW6ZlzaNdzmvik234Y+J3aFJQNHuiYpDhW/dN8rEEceuD+NfE0upwaUrLrHgSEBUNuHZSFUlD8oJXg9Dk7nBB5Ffa/xbkeH4WeK5o3Mbpo12ysDgqRCxzXwlbz61q3hjUbOZNRvLR0+0yrtLQhQQofqAuGAGQDnOOO+U41HJciv955OYVI03zSbWm9k187mvPrHgw33m6l4QvI7aUK0SoyxsY9w6FQo4G8BsEtxnoc5NreeG49Z8+Gwkgi+UxrcL5iA45ypLcZ7HdW5DH420/QbfV30+1jtYojaC3kx5xjEnkk7Cd64dSmRgg9u9OvNe13WtYa8l8K2A+0RxAveW7yYCsD8jvkgEtjjOAR6ZqKcZ1YNW1btZP0v03S1seXm1KhNOnGbSavdwUZa36pvS+n6GHZz+DGtbxr21vhOZ1aLy248vachOcA7sE7sjb0wet28uPhwr3nk2GqOPMzBskIG3dwPmOcbeuec5wQOk+oalqt08moHwZA0FtOS4kiZ4SzZTBAwGO7pjnOfXiO71O8k8P8A2JvCtqjWcElrKZx80TMFHmKhwVfkEE55NCqcjcXunbdb9vy08zTDYdyoJRSbUb/A27Ldt26a3fkZ91feCfsd2tvot+bholFszTbQsmRuY/Mflxu+XBJODkdK+6/hOQfhZ4SIUKDolngDt+4Svha3Zte1LTZLSCy01tHQzSJLcLHFcYkQHOV2jr0PGAep6/e3ga4+1eCdCuvKgi87TbeTy4GDRpmNThSvBUdiOMVrBvltJWl23PTwtOmq8nSmpRsrNR5U++nk9PM2aKKKs9IKKKKACvOvir8OPAvilWk1yOCx1C6OEvEYRyswXHXvgDvkV3uoJdSWjLZTpBPlSrum4AAjIx7jI/GuMufCmtfvPImtQHdpCqzSqCzEknv1JP50XsB4X4w/Z1tr/RtPsvD+vaGs1j53m3c0mZZkY5AfBwNo4yAOMelco37Lfj+3Uxw3OgzdSJGQsT+Yr6T0vwDeTWMja+treyXVqkU9o0ivAh+bft3REnO7BPoorbOkX6NujsYlYd0SLH5jY360BY8O+E/7Ma6fdwar4yuobi6Q7jbwAeSCDxgYGeMda+mLO3htLWO2t0CRRKFRR2Armra11a4vBFItzbbMsS0syqw7YKysPwP5V0GnWf2KExfarm4GeGnk3sPxoAtUUUUAFfOf7cGjalfaN4a1W0tXmt7Oa4indedhlEZXI6nPltz2x7ivoyigyr0va03Dv8z86p4tMls7eE2WtKyGXcdoY4x+67AdcbvbAHStXxhb+Fft0Mnh+z1G3UR4JtY5SuOxbzfm8zH3tp256e/6AUU5O81JaWVtNvX16+p5Kye0JQc73ad7aq3Ra6LpbsfnTLZ6WukssFtf/asrh3gYSfe+bgHbjGMc5zmobu2seJILfXJZjACXkULibPJ6H5fxz05r9HKKJvncXtbTTr6hHJuW9p7+W3pqfnBqscc628lrp+pC46zvISQflAAGRkYIPOec9BivV/2WFkn+KOiInht/tNrHcy3upSSyZ2GEqp2kgD5mC/xcMOAQWP2RRUqKUVH/AIf7zqeAbxHtuZLbRRSWnZdAooopnony3+2/4jPh7X/Cc6wmZRulliWTYZFVhxuwSvU8gZ5B7V85r8XvF1paGPQ/I0238uOJn8vznYoDyS+VyckkBQD6V9R/tgfCjxh8RtW8P3XhjTlvUsreaOUPdRxBGZlIIDsM9D+Qrw8/s1/FwtJF/wAIxbLDu3IBqFv3AH9/2rSMabj7xukmk2zxW91TUPEXiWTVdYvPPvZiHkkZAN5UAAYUADgAdKtzRTX891NFavtjXdIBwMZ6/oa9W0n9mX4vwasLibw1AIh/1Ebc9/8AfrqYP2e/in9vumXSY4IprcRlnvYTuwQcYDnuO9XzJBG1tzyr4SXVunxr0mazVNI0yO/gkaGa4LKqiRRgscZ5IPPb6V6p8RL7T99ja2hht2sY5nlEExKoUn2oc+6cg8kgKea5a9/Zl+Mkt60qeHYNpUg/8TK3Gfb79Sj9mP4tm5Jbw7DsKg5Go2/XuPv1jKjBuLvsEZOM1K+zPZvF2r6C3wH8QzfNFY3l24hhtURnfN0iKyoGGTnDFcjjjtivJ/2bNd0uT48XP2WSSPRptOjt0jnGwytGsSqWTJAYMGbjpzjil0L9nf4w6ZrekX0fh2JVt5982NRtyyqWGcfP1wOMVb0b9n/4wadq11qNroMdtcGeSW3lj1GBWUkkgja/HWlOmm5a7milGylfb/I9p+JU19eeM7r7PDII4XgRmQ+WJR5qlDnudyS8c5EPrgDW8X3cmta+1tZXkVvp9qsbib7Pkxz7fMUKDgHMYbPfJXjpXg3/AAqP9peTUJbm4kvpGmkVpXGtQZfaSVJy/bc2PrXfeBvht8YP7bjXxTDcNpiiSQq+pRSgylNu4gNycE9Qev0rOpBqcKiekXey628tmYqKkpRb1asnf1/4G2tj3/4Yx2kHgiwtrG6e6ht2mg81zyzJM6vn/gQYY7Yrpa5H4PaJqHh3wDa6VqkHkXi3d7NInmK/+tu5pQcqSOQ4PtnFddVrYiW7CvA/GP7OEWseML7XtI8YS6NFdTCYWwsTN5b8FjvMozlst04zjtXvlFUm07owrUIV48tRXR8/aV+z34i0u9e8tPii/mvkkzaIsygltxIV5SAcjOQM1Th/Zn1eEBY/ijdooO7YNNbbn/d8/FfRtFLq5dWc/wDZ+H5VGzstld6emp87L+zfriXC3EfxSuopAoUGPS9gwAQBgTY6E/maqR/su30ZUr8SZhtQxr/xKj8qnsP3/Ar6UoomlNuUtWyoYGjTtyJq21m9PxPmM/snknJ8fnP/AGB//t1e1/B/wFZ/Dnwanh+1u2vZGne4uLkxmPzZGwM7NzbcKqLgH+HPc12NFO46OBoUJc1ONn8wryf4r+AfAXiXxLFqOuzavDdogEwsZgqSjAC+YCDyAOMY4P0r1isq98P6XeTvPNC3mOcsVcjJ+lcmLeKUP9laUvO/6HpYd0VP99e3kcp4B0/4eeEbR7bw+XthK26QzyTOWbGMnfkdu1bUuiaDrslxJFeNNvP71Y2UjnpnjPrTJvA+lufluLxPoyn+lbllptvYacbPT1EAOfm6ksf4j6mvPoU8fXk1joQcV2vd/idc6uHo+9hpSu+9jP0Pw7o/h55Li3+RnUKXkIzj61ch1DTtVR7aKM3ttKGjkbyi0LDBDKSflI7Y5ottHtY3WaffdzKSQ8x3YJ9AeB/Smal/ad5M1nZSfY4MYlu8ZfP91FPGcfxHgZ6GvSpU/ZQ5YRSS6I46tV1Z805NvuypH/ZOhJ/Yvh7SLRJ2/eCztIlijTP8b7RhR79T2BrX0+O6jt/9MuFmmYlmKJtVfZR1wPck03S9PtdNtzBaR7QzF3ZiWaRj1ZieSfc1aq6cJfFN69lsv8/X8iJyT2/4IUUUVqZlTWdOtNX0i80m/jMtpeQPbzoGI3I6lWGRyOCa8aT9mLwEisqax4oVWGGAu4QCPQ/uq9wopptbGFbDUq1vaRuePH9nzwudKGl/8JP4u+xhtwj+2xf3t2M+VnG75sdN3OM81Wtf2a/BNrIrw654oUr0BuoSPXoYsdQD+Ar2qiiLcdiJYLDy3ieJH9mfwNiVf7b8VYmOZR9siw5znn91z1NMH7MXgIRGIax4oEZOSv2uHBPrjyq9wopWBYKgtonh8H7MPw7jnjke+8RTKrBjG91FtcA9DiMHB9iD717Rplja6ZptrptjCIbS0hSCCMEkIiKFVefQACrFFBpSw9Kjf2cbBRRRQbBRRSMwVSzEAAZJPagBaK5yXxjpcSabLJb3yW+pTRxWs7Q7UfzEkdG5OeRGRtxuyyfLzmrVx4n0SO2aeG/t7v5A6pDMhLgqrDBJC/ddG5I+VgehFAPQ2ay/Ferf2F4dvdX+yy3X2aPf5casxPIGSFBO0ZySASACQD0p02vaLC7rNqdrGyEhg0gGMb8n6Dy5MnoNjf3Tit4rvtAGnXdjrN0qx+SZJI0kZZMBWkG0qQwbEbsMc/ISOhod7ArXM/w54yXWfENrpcVnF5Nzo41NLmK6EqsPN8vaMDkdw2QfVQap6h421W2udcs4fC8k93p0cUsKJcs6yLJMY1EhjjYo5UeZtUSHYQTgnFU9U0LwPJpWoazeaXfQta2BtLyAXb+YluW8whkEhTc2fM3ffyd2Q1LDpPw8t5tUuboz2U97KZroXWqznLoTMJE/elVI8lmDJggRNjhTh9fvEtvu/wCD+oln8T7WaewjexhdJY7Frua1u/Njha8meGERkopkAeNg5IQqCOCcgdPca9JeaHcXvhi3tNXuop/IWF7wRJkS7GZnVX2gDc33SSB05rnb3/hXWk2UOrW9raTHS0URRWj5chCrqSm4B9pnV1Z84M24HL5PTT6loElnNaG+hijnDKwhlMTkvIYztKkMHMmVyDu3e9DTGmjkvCnxSg1DQNN1PXNJ/sx9Rhhuo47a5+0rFbzMkcTyMUQqWkfZgK2ME5xki7pfxK0u50vTdQvdOvtPj1K/ksrfzDG3K3It1Y7XP3nZRgZI5P3Ruqu2m+AdF/sDSrbSZLlIbF59MEczTA28csRC7nfMgEkkJRDu527Rxw5tF+FzSx7W015Le4OxY752Mcsl1uACq/B+0RnaOzqwXByKfYOjHy/ELyPh5a+LJ9JYCe4eB0VpHigCySJ5kjJGzqn7vqEOCwzgZYQa/wDFTSdO0S4uoLZp7xdFl1aCMSoYpxHEkrIJFJ/hdfnxtPOCSCKuwWXw/sPDdpp8N7HDp2n7r63lGpS74N4LNIJt+8AiRifm+6xz8prPm8NfDHUvtkU+m2sCTMLU7LpoRKr28KEII3BRWjeFCMLnCZB+QmUNLVF7U/ih4V0/+0DcTzbLB/LmlUL5e8SLEwLFgECuwBZ9q8HBO0467Sr2DUtMtdRtSTBdQpNGT12sAR+hrlLWx8AzRXn2O5QrdFJJhBfzAs2W+dQr5DExybmXlij7iSDXQaDcaHDp6adoklr9ksIVjSG2IKxRrlQAB2BRl47qR1FGlhampRWTpev2OqeH4tb05Z7q2mAaJYkDO4LbRgZxj3zjHNRad4n029hV1WaF3AaGOYBWlBGVK845PAyRyCKHpuBt0Vj6f4m0W8soLpb6KLzVjJjkcB4y6qwVgCQDh074+Yc8itih6OwLUKKKKACiisb/AISrw+rzLPqcVqsLmNpbpWgjZgWBCu4Cvgq2dpOMUAbNcRdfEnSYYNdlWwvpholyLe6VPLDqxkCAlGcMASdwOPmXBGeldEniPRSx36laxIZo4YZZJkVJ3kQOgjbOGyDxjrXHonwx1y4vbdtUt7qbVHuI5d1+4ci3mDSoG3bgqvhgM429Plo6j+y7bnR+LvFdv4dvdLtJrGa5fUZfLVkuLeFY/mRckzSJnlxhV3MewNZk/wATPDkKqzpe4laVLYiNf9JaO7S0YJ83/PWRB823IYH1wo0jwPrd1JZyatFqst2Tdi2/tZ5NyNJHICqB/ub4VI4wMMBgEiqFuvwwvree4k8u2gzKfMvhPaIha68yQxGXaAftCqTs6MF/2aFugex0+heK9F1iNTBciGVrq4tRBOQsnmQStE4wCf4lOOeRis++8e6XYeIbzRr+x1G1azsvt09xIkflLB5rxB+HLHLIcALkgjin2WpeB9BmTTLfVtKt5heSgxG8VnFxO7yPuyxIZmDnnuCB6VDc2PgHxJcajrD3unaibjSFtryaLUNyCyLO6sdrYUbg5EgweDg8cGn9egujXX/g/wBfMnbx54f/ALWTT45bmVvs93PK6W0h8r7M8ayqy7dwbMi4GORj1GU0nxnZ6t4tt9H01I7mzmsbq4F4JGVllt7hIJIjGVHRn+9nseOhrMbRPhvr2ozaZHLb3d3PYzzyLb38m+e3unHmtlH+cM0KjPONoAwMCq/he5+G+mX9rfaXNNaTyR3HlPetcRZjnLXMz4uMZUmBmLc42noM0X2G1oaenfEnwte2t9dC5nhisHMd3viy8DjzMq8a5dDiMt8ygEEYJPFQWnxM8P8A23WY9SnhsrawnVYLhXaUXMRtYrky4CZRQsoz1HTnkCob3Qfhjq9rA1zeafdIsqWEc41Zi7SKrhYDIJNzNtmf5SSfmB7DFGXQvhLH9lv1ubBws6eXcxasx8pltAoYuJPlHkQKevRA3Ubqat1E99DudD8QaPrc15FpV8l01nK0NxsVsJIGZSuSMEgowIHTj1FadcdZ3Xw+8Pz6rr9pqOkxXE1s1xfTx3aySSxQvJlm5Jbaxdc8nI29gBs2fijw/dMwi1ixx9pW1jY3CYllaNJAqHPzErIpwOeaQGxRVHStZ0jVvM/srVbG/wDKCNJ9muEl2B13ITtJxuXkeo5FXqACiiigAooqO7m+z2stwY3kEaF9qY3NgZwMkDP1NDdgJKhv7g2tjcXQglnMMTSeVEuXfAztUdyegrC0rxhpuo2kF5Db3S2k+0LcP5ezJiaVhw5JKhSGABw3HODifU/EGgvp1wrXMN6hjYSQRyLkqVQsDuIA+WaM8kcOPUUNPVdQWtmc6vxEkk8O6frdroq3ttcXIt5fs93llcyIgjjQoHaT5ySjrHtCPkjjOh4r8c22ga8NNksXnjiS0kvJQ+0xLc3H2eEquPnO8EsMrhRkZOFrNl0DwLqsdk9xZ6p9ntZpGtbw311Gs0u9YSS6yBpHJ2ou/JYDCZWrV9pvgvTtNt9ebT2vLWNpb4XEO6RMGRrgu4B2uBIS6qQcNgoM01bQWtmZtr8WLK5KJFpMvm3ph/soNNgXAluWtlMh2/usOuTw3ykEZOVHS+F/GOk65aWbrIlrc3LTx/Z5JF3CSGYwyKO7DerAHHIGeOlYuoxfD/StW1TR7rTxbXD6d/asxG8fuI5WbMTA5jKSEuAm3DNuHJJrU0DXvB9r4esLi0uLPTrL7KssSzMqtEkirL8xycMVZXbJzzuPrQtipb6GLdfELVtP8YappOqeG7O30zTRBJLeR6m0krJcPLHb4h8kDc7xBSN+F8xTk4OL1v8AEbS7jUXtYNO1F44LG4u7mTag8loZjC8RXdksHRxkfLwCCQcitrw8Bpe6zrl3bXF9Ld2cceoMJ5DF5Uc3ljKs4jRo3DHIwykMRyTmXWNE8AnS7ZrjT1nhujLpkflzurTNJIzujMWGXMiM25zu35wdzcpdL/1v+oPrb+trlrw145s/EHiWDTdPtybaWwnuTM7jckkNz5EkRAyDhg3zBiDjjIINZNj8WNJey1W7v9PubQac4WW3z/pEQKysfNjcJswsTHILK2QEZjxVm2j8CeGYpfE9laS2s8FrOHiMskbojkXUymKVgqt8/mEMAQPbipJ/Dfw6ubWK3uILaaGJyFEt1IfKCpLH5ZJb5UCvMojOFGWwKHogum2Qj4o6LBqmpWd+joLe+FvbNDl2ni+zW8zS7TgjH2lF2jcx4wDnA6Dwn4s0jxPPqUOlyM7adcG3uAxXKuCw5UMWXlTw4U4wcYIrnG0r4b6bcvcwohv1LXiot/KJnMUKKwG5x8vlpEGUkKQI93GDWxp0/hHRLjUryykUXcjbbzEjzS5RgBHySQqGYfKPlXzAcAGhtEq9jqaKy4Ne02RWMkwgIneECRl5ZXKdicZYYAOCTxjPFT6Rq2m6vbi40u+gu4SquHibcCrDKsD3BHQ9DQMu0UUUAFFFFABVbUrqwtbcf2jc20EMziEefIEV2bgIM9SegHerNc94/wBHv9c0e0stP+z701SyupTNM0eI4biOVtpVSdxCYHTk9RQkm0nsBV0zw9pd1FYLZ+Ir29g0a5VYFSaGRYXijePy2wnULJzn5sqvPXNaD4b6RDpi6fHqWqiJRGVJeIkSJbpbiT/V43GJACPu8k7c81QtvCPiJJJVY6cqNqUlxFILyR3hjNz52RmPlpFJjcE4AHVgSKz4PAfiqDSbS3s7nT7C9is4Ldr2O/mkZZPss0UswDRjLb3iIyRuEYyV2qKE3v3Ha+h0uqeGdHggtYNQ1+5t4DcGO0jne3CHzM/6OoaP5wfQ7m+Uc9ct1TSPDXih7iSPxB5kVxGpZLS5hZNzLLAso+Undy6jnaSmMEg1W1DwvrN14Qs9Ih8qzmfURPdGHUmBtoi7FvIkEAyQCNo2J/vZ5NQ+E/EdxcRzX0GhTeRDpyJEszrG7208xd9vlER7o5FIA3YIK5wAxSWy8/6Yd2b3iCDS7ywvPDWpeI7mE36R24JMKMpYYCITHtLvtY7Tk8nAAxiteeFPD/iK2vTaalL9kuka3mSxkiMe8JJEWHynDgOeOmVGR1zV1nwte6heazZyWsM9lqeq2968r3BiMcS28UTBCoLearRB1+6PmBDAg1VtPBWuSLHbaxfWV9HLuFxcRs0Tx5uJpHMabSP3ySqjjcu3GQWwMU1df1/Wn/DC+F6dv6Ra8ReEvD9pZ6pf6r4ku9Lt71m+1XEtxBEgDx28W3LpgA/Z48d8luxwG2PhTQNSnuL2x8R6jMM+ZG0UkJSISStcBk/d4ZT5jAMdwKnqSMjT03w/qVl4Mk04XFm+sSKS13sIQSbQiyAY4Koq8DGSO2c0y88Oy3Y1yzto0sbSfS4NNtVdQ0eI/NOdgPKfvQuDgna3bBLv5k28ijrGn+EryXSdQPiyKxFtYzWFk8FzaqjKXhZmXchG9WhjwVxt9OlJrnhRIbxGstekhu9S1W3upluZoUMjRPvZogIjuk8tVTHTbGpPOWNDxF4O8UaxqD30c2naa12rLdRRXbSIAIWRQMwgv5m7a5Hlsqqu0kitnxH4a1DVNS8L3kMVhb/2ZKHuYzIZUC7RmNQyYcZAw5CspAYd1Ku7r+vP8yrJlSLw14W+zT3Fv4kdYr0i3aZbi3cNMVRSVZkOJGEaAqODj7tS6v4f8LR+J59X1DXhb3sbG+mimngCpEfs6ZZXXiPdawkMeQwOGHSso+DPEF3pmoefY6HYXl9Fc2jxW97JLbxRSwxRJIg8lMNGkQUJgBgW+Zc4rW8a+F9W1mQ/2e9lBLDYGG2vZZmMhdsrJE6BMGN0PJ3ZDBTtO0UtmrD6EsXgvTbaW01CLXNSimghggguN0H8BmCHBj2ksLmRemDlcAHmrdj4W0wafrNtBqF1NFqgmhmcNGXi3PIXVHC54eSQ4Ytgk+9cxfeCfEU8hiaPRrm2gvZbmDzrmTMwOox3aI48ohAEEkfG7HBHDELND4QuodStbP7HaxI+qXs9zNCm5JbKaZp9jZUBZPMESY+b5dxB5O1rVBJJPub3hTTtC8NXN1odnrwlu7iTzvss00Pmxlhn5EVVIU4JC4wOcADioJPAVlJHpKS61q8n9lGNrcsYT8yOWDEeXgNhipKgZXg+tVta8L61qHjHUrxTYQ6bexaaizC4f7RGbWeWYkJ5e35jIFHz8YJ56Vhap4F8XyaFc29ndaX9tm0mbTGeS8lVZJHiK/bWIiJErMELIM4xneT1LLuJLob9t4B0DSv7MX+1L1EtW8q3jnkhZHLmN2TayYJeSFJOOQwJXbnFdtXlVnoPiO+8VXsN5pMT2DXqy+fLeSp+6WfeyOPLxIxyQm0lfLUK5U8N6D4RtL7T/DGnWOpmE3lvbpFKYpWkQlRjIZlUngdwKNWrsPI1KKK53xtoNvrUNk50y3vLiG7gO6VVOyETRySAbvURjjvxSA6KuK1LwXdNczXlheWcVzPfQXMn+jeXHJ5c6yeZKqkiSUKgUMNhx3HBFe40HxNbXUFtpcksenW0dwgU6jIPNR7mCRI1GcriFJY1bOU3YXA5pL7QfFj3rSadfXVtbMkStDPqEkreWssTMqNuG12RZULEMwLBhIORTW6kgaunFi3fw7ll06bTofEEtvbSj5wlvyxKBSSQwzkjOPu4YjBO1llHgqGe3nsYdcBEcuoK4SMb4xdyrcFThuGV9pB7qcY53VDpnh3xRb+IEvptRv5LdJofKibUZGRYhJcFwylsOfLeBSTkkpnryY77wpqOoR28O7ZqOn6tfXttfSJlYzK0jw9wXTa6xuoIyAw44NF7XX9dAtp/XmdF4Z8NDRdRnvftMczz2sUDhYSp3LLNIW3FmJ3NO3Uk8ZJJJNZX/CBj/hHRpi6oYbpppXlvYoNrvHI0reWMsSoBmYjnGRyCCwOLpngzxXD4asNKTUn0+a1s4owba9lWHCWiqIgqlcf6Su8uBlkypOGIrb8R+F9Q1TwlY6ZJcTtciVp7mQTCRg7pJlV80EFNz7cHkJ93BAIJpLrcE9S1pfh0xq01vqlpNcR6ilyzxwYXclutuyMA5OdqnnPBI4OMGXSvDUtr4d1LTxdfZ576SZ1eP5xbq7HZGvCkqoOAOMZOCOtZbaFrN/p+sbvKhluNTsrhkG5Y7lYFtxMuG5Cv5ToM5BGCcg1iax4C1W58SNqVrZ2kdoVm2WxdQY0eazYxocHYzCCd8r91peDyWDtd2b/qwkkkrHUeEfCa+HNVluF1Y3Ut1bukqyx/M/8ApM04YHdnAa6cHOc/LyOcll4Oa10nTreO+tje2Zw92bQ5mQRyoqkb8gDzifvYznAGao+K/DeqX3xAs9cs9PtLm3j0q4tZlurkqrlg21AApZCS2C43AqWyuVXNIeC9TWSXy1iMUizrbeYUElpJI8LLPtQBAy7HwEA+6ndnaplFStcfPLV/1saMfgN0e12ax5S2/kbPIt/LYCOOJCAwfIB8kfKcrhiGVsKRWsvAd0lnayXWqW0V/FGkIMdvuiCKtwAvVSzZuGO7jO0cdSW+MPBd9qvjCfW7KO2XzIbC3lSY5S5hjnkeVWXpuXMbIxBOVK8Biajh8NeJpNZspL6a5lsrL7LtU6nIWkeN7kO/XussPJOWCYPQZpq716j+Fadv6RZ134eDWRbRz608VtBZtbCGG3CoC1rNbkqN2BxMWAwSCMZIwBauPA73V7e3V1qwY3zH7SkdttUo0dsjBcsSrZtlIOTjceCQCKWl+H9QttY0qyW61WOGKKT7ev2258pgswkidHztLFlKsuclHIPHBn1jwxqV1quo3GnQ29ldz6lFdw6idu6NEgjQjA5JYoVIOBtYnPYr2knZsSitjW8LeGW0S9a6N5HMWsYrRlS38sEpLNJv+8eT5xz7jPet2a4t4ZYYpp4o5J2KQozgGRgCxCjucAnjsCa8/wD7B8YxTTTRXN00csaqlu2rysYSPsxLbj15S4x6hwDgMQuVFoeu+INbs5p/7dWCz1FrpjcSy2/7swXsSmJiwYOTNDuVQqgLx1xR6gketUVS0GO8h0Owh1F/MvUto1uG3Z3SBRuOe/Oau0NWYIKivIftNpNb+Y8Xmxsm9MblyMZGQRn6g1LRSauByugeB9O0OOxh0/UNQS3s5IpUgJi8tnSAwliAnG5SCwXaCwyACWzFZ/D3RLPT7yxtbi/ijuoEgLeYrNGA5YlSynlhsUk5ysUY/hzXX0jDKkZIyOoou9WKy2OLn0nw3BaGCTxZLBZ2NyvlxG9hWO0m84SIvK9QyYCuW4yMVc1bSNDu/CcNtNrrwaVKpQ3CzxBbnzm4O4qV3M7AqUwQSNuOlc7qvgfxFdaVo1lb3Nlby6StrbpdLcnfPHFcW8pmYNEwWTFucKQ4zI2T6u8WeBta1r4d6ZoOdJ/tOz1CO5e4be0bkSMXmCkY3OGZjGwdfmZcnhg462uyklzGn4g0fwnrXiK4uLrxKI77TooTcQRXkINssfmFWkBBYA+cSdxwdqcccwQeCfDNvZaZYR6/dqreTJZZuIC00kVskIlXKfMTCgBAG3BLYB5qW58M+IJbq4lWazjiS5S5igW7mMV26XCSoXRgwgwFZTs3Bi24gbQtR6j4Kv7zRdE017iENaajcahJc+cfMtJHEzR+QChD+W8qgbtoKpyOdtOOkdxXvLUtxeFdFvdOuLu01+7ksrwzStNDLA8bB7gznDbCMK24D2Jzk4I1G0C1m0uXS11K5aKS4lupARC+5ZmdjGyshVo8u2AQTwOTiuHuvAXiubSrPTGm0VomtIo72TzpR+8FpNA4RNhBXMiMCWBIXBHQ1par4a1KOEy2+labBfSJZG2kti0ghuYSch/kXMO0Y35BwSNoOMzuD0sTX3hDwxYSQWF14kurNZITFBay3UC7826WpZdybmO1U7kbu3OK0LzwDo95OZ7q5vpZWEwlkzGryCUYcFlQMARtBVSAdi5BxUet+G9QWXTLbRbPTJtPttKuNOdb65cELKYQDtEbeZgRnILLknrzms6Twb4ggmWS3u7W7ktZIpIJri7kR7gJJA3lygIwUAROAw3H5zwNzZL3YrJLQ3NR8PWkdleXWreIr8xf2bPaT3Nw0CCOJ8FpCRGFUgKOT8vUkGquneDpWOpnVL+cme4nNr5MiHykcxkPzGMSZjBIO5Rzjg1xGoeFvGNzJc6G1jbMk1hd263AupVRJJY5wh3CMg24EiAocOJASFZQCfTvC2m3WmnUo5o7eK3lu/NtY4pmk2x+VGDu3KMMXV2PXO7Ock0rK79P1/pldF/XQz18D6eJ55m1DUHa4mE0+TFiQrO08YPycBJHYjGOuDnir/hbw7beHrdLe1u7ueOOztrRBOUO1IU2KflUckHJ7Z6AdK2qKfSwrhRRRQAUUUUAYnjXXv8AhG9EOpfZPtWJFTy/M2de+cH+VcN/wt//AKl7/wAnf/sK3vjT/wAiS/8A18R/1rw2uKvVnCdkz7TIMpwmLwvtK0Lu76tduzPVP+Fv/wDUvf8Ak7/9hR/wt/8A6l7/AMnf/sK8sQhXDFQwByQc4PtxVj7TD/0D7b/vqT/4qsfrFTue0+HsuX/Lr8X/AJnpf/C3/wDqXv8Ayd/+wo/4W/8A9S9/5O//AGFeafaYf+gfbf8AfUn/AMVR9ph/6B9t/wB9Sf8AxVP6xU7k/wCr+X/8+fxf/wAkel/8Lf8A+pe/8nf/ALCj/hb/AP1L3/k7/wDYV5p9ph/6B9t/31J/8VR9ph/6B9t/31J/8VR9Yqdw/wBX8v8A+fP4v/5I9L/4W/8A9S9/5O//AGFH/C3/APqXv/J3/wCwrzT7TD/0D7b/AL6k/wDiqPtMP/QPtv8AvqT/AOKo+sVO4f6v5f8A8+fxf/yR6X/wt/8A6l7/AMnf/sKP+Fv/APUvf+Tv/wBhXmn2mH/oH23/AH1J/wDFUfaYf+gfbf8AfUn/AMVR9Yqdw/1fy/8A58/i/wD5I9L/AOFv/wDUvf8Ak7/9hR/wt/8A6l7/AMnf/sK80+0w/wDQPtv++pP/AIqke4hZCosbdSRgENJke/LUvrFTuH+r+X/8+fxf/wAkemf8Lf8A+pe/8nf/ALCj/hb/AP1L3/k7/wDYVwXhSa1tdSe6ubqOAxwyCLeJMF2UqOUBIxnPbpW22o+HZWZrmSOV2lX5jAzbFEq8LkfdEYICnrk55AzSrVGviOetk+Apz5Vh213Tl/mdF/wt/wD6l7/yd/8AsKfF8WpJSwi8Mu5VSzbbsnCjqT+76CuLbUtGm0q4WSxtIrtxKYwkRAjH7sIoI74Dtk55wM8mrWgatpNnb2Mdw0e1YzHMvkZIMk37xycfN+6AGMntx2pqtO/xEzyfBKDaw7ve28v8zp/+Fv8A/Uvf+Tv/ANhR/wALf/6l7/yd/wDsK5i3vfDcb2y+RaeUsO+UtEzPvIAIGVweSxAbIwBypPFW5utBN7pEcMca2sbo904iyxBCbgcjnkNxyBngnoD21T+YccowDdvq7++X+Z2P/C3/APqXv/J3/wCwo/4W/wD9S9/5O/8A2FcpJqWjTW/2m7jt5r4sWmC2+1ZP3jMQMAYyNgz1ALd8Cobm50I6vZrBHbm1hkkZnaNgrp/AjYG4njlsHlj1A5PbVP5gWT4C9nh316y6fPr0Ox/4W/8A9S9/5O//AGFH/C3/APqXv/J3/wCwrn5X8N2yQJdpbyrcEyfLEA6IZcruKDgbE5A+b94RjgCq/wDaGgrdW8yR2ezeBOhtSSSpGCDgBVIXkgZ+ZjtHAB7Wp/MRHKsvlth398v8zrIfizNNMIYfDEkkpOAiXZLH8BHUf/C3/wDqXv8Ayd/+wrmP7S0W3hiktZI/tSK7CQwtv3mHAJbGT87OT16IOmTSWP8AYdlpNjDqiW00s6iR8JlkBlBAZl5A2oemW/edOMUe2qfzD/snALV4d+l5X636nUf8Lf8A+pe/8nf/ALCnt8WpVhSZvDLiNyQrm7O1iOoB8vnGRXLNqGgtmGMWiJJtLO1qVG4QkgkAE4808gdlXqM06LVPD8tpDaXSQlYn8wHymRTI3mFjgA7VBEKkAdAeuBR7af8AMJ5TgUr/AFZ/fL/PudJ/wt//AKl7/wAnf/sKP+Fv/wDUvf8Ak7/9hXEazeaXPpW21hto7lrgtiKIghOQMkjg8KflOOTwMc6L3/hiPUI3it4pITKc5gI2jepyeOm1QMAdXc44XK9tU/mLeT4BJP6u+vWXT5nVJ8WJpDIE8MSMY1LPi7J2gdSf3fAqP/hb/wD1L3/k7/8AYVzena3pMWwXKxSq0EcMgMJy+5jJKXIGSdyoueflOeuar+Ho9Fh0UXWrrG485vlABkZWCpxj0zI+D3Rf73L9tU/mJeU4CKblh30trLW/zOs/4W//ANS9/wCTv/2FH/C3/wDqXv8Ayd/+wrl/tnhtoHWSO385OVZLchHYLKVxxnblowc8nYDjkkUX1DS21yF/slt9htkPAhx9pYR4+bjjew/4Duodap/MVHJ8BJv/AGd6ecv8ztv+Fv8A/Uvf+Tv/ANhR/wALf/6l7/yd/wDsK5oXfhlopNn2aKWRVXc1qW2nEalgMEDjzTgfxeoAJcdQ8KTt89nbwDcGAWJgBzKQCQDwMxA8c5brhQD2tT+Yj+ysBa/1aX3y/wAzo/8Ahb//AFL3/k7/APYUf8Lf/wCpe/8AJ3/7CuO0u80X+0L26u4bZQZF8iNoSyMgDZ4A4yQmTjgFsDoKtR3nhholEkcCSwqAri3JDsFQFivQ5/eEA4GVTPBahVqn8xUsowEXb6u/vl/mdVP8WpYJTFN4ZeKQYyr3ZBGRkcGP0pn/AAt//qXv/J3/AOwrk7bUNGl1nUr2/wDJkDTAWyvEzKYgHwoGOOkQyeQM4GamsbzwsLmIXMcexVh3P5BP8MaycActw59BnIyep7af8wnlGBjvh3stnL/M6b/hb/8A1L3/AJO//YUf8Lf/AOpe/wDJ3/7Cuct9S8PtDF9oW2JiQbYzanaSRIz9B/e8oZ/ujjnNZct3pUurW8fk20dnDFjzPKI8yURAbnA5KmQA4A6E8ZNDrVP5ioZPgJNp4dq3nL8NTt/+Fv8A/Uvf+Tv/ANhT4vi1LNv8rwy8mxS77bsnao6k/u+B71xuoX2gyaVPDBbwi5aLKSeRtJffGOMcDIV39t+M4GKtaRrGkWtvbxTMjR/Z0gkiMB53OXlZsDk/Ii9+DnqMUKtO/wARMsnwXJzLDu99ry+/c6X/AIW//wBS9/5O/wD2FKPi8TnHh0nHX/TOn/jlcxFeeGYzbwiO38oRIGdoC7K7GPeTkc7cSMByOQMkHaM7VtRsjbyDS1ht1uLdIpokRhx5hcjn0IQZzyAD3OE61RfaKhk+Am7fV2vVy/zO3/4W/wD9S9/5O/8A2FH/AAt//qXv/J3/AOwrzCCRI877eKbPTeWGPyIqT7TD/wBA+2/76k/+KqfrFTudT4fy5f8ALr8X/wDJHpf/AAt//qXv/J3/AOwo/wCFv/8AUvf+Tv8A9hXmn2mH/oH23/fUn/xVH2mH/oH23/fUn/xVP6xU7i/1fy//AJ8/i/8A5I9L/wCFv/8AUvf+Tv8A9hR/wt//AKl7/wAnf/sK80+0w/8AQPtv++pP/iqPtMP/AED7b/vqT/4qj6xU7h/q/l//AD5/F/8AyR6X/wALf/6l7/yd/wDsKP8Ahb//AFL3/k7/APYV5p9ph/6B9t/31J/8VR9ph/6B9t/31J/8VR9Yqdw/1fy//nz+L/8Akj0v/hb/AP1L3/k7/wDYUf8AC3/+pe/8nf8A7CvNPtMP/QPtv++pP/iqPtMP/QPtv++pP/iqPrFTuH+r+X/8+fxf/wAkel/8Lf8A+pe/8nf/ALCj/hb/AP1L3/k7/wDYV5p9ph/6B9t/31J/8VTJpo5ECpawxHOcoXz9OWNL6xU7jXD+Xf8APr8X/wDJHp3/AAt//qXv/J3/AOwrrfAPiz/hKobuT+z/ALH9nZVx53mbtwP+yMdK+fq9a+Af/Hnq3/XSL+TVrRrTlNJs8zOsmwWGwU6tKFpK3V913ZsfGn/kSX/6+I/614bXuXxp/wCRJf8A6+I/614bUYr4zs4W/wBxf+J/oFdPpngLxRqFml3Dp4SKQBkMsioWHrgnNY3h+NJte0+GRQyPdRKwPcFxmvb/AIueKJ/Bnw81XxNaravNYojJHckhJCXVduQRyc8e+KKFFVL3Hn2cVcvcI0krvueZ/wDCtfFn/PnB/wCBC/40f8K18Wf8+cH/AIEL/jW1dfGI2t9LoV3p8VrrlrLZ/ao5nURxpPcWqMpAc4dY7tDwWXcj8kAEuj+JniC88O+ErrSrLRrvVNfgvWitDN5Ynkg+6kZZwAGwcklsZBweldH1WB89/rVje0fuf+Zh/wDCtfFn/PnB/wCBC/40f8K18Wf8+cH/AIEL/jXSN8aNMaXy7bQru5bzb2Mot7axun2RQ0pZZJF24BPBwRwenSjcfH7w3Fo41NdJ1J4tuSGAiP8Ay8cjzNp2/wCjOu44+ZkXucH1WAf61Y3tH7n/AJmT/wAK18Wf8+cH/gQv+NH/AArXxZ/z5wf+BC/41peIfjzpFpp97HY2WNSi067uYhPMjw+bAboCNijc7jaPgg/xJ1zxdX416PFLqEclub42b6m7CzkQv5VmXzhd5yWCrg5G7fuA2q20+qwD/WrG9o/c/wDMwP8AhWviz/nzg/8AAhf8aP8AhWviz/nzg/8AAhf8a63SPilba14z0PRLBbOGK9L+d51wjvKvkySI0Gx+V/d8kg9cYVgQMG0+Nktj4di8Ra9ptrPpdzPJbW8+nTIS8sUlwJF2lycCOGNwTjPmgds0fVYB/rVje0fuf+ZQ/wCFa+LP+fOD/wACF/xo/wCFa+LP+fOD/wACF/xrW1D40pDoGuMLSwt9Y06DUJkinu18tvs8t2iKFZleRj9lG4ICV86M4wTjuPAHjSx8YQXD2kHkvbPJFMhuIpCrpPLERhGJxmLcGxghhgnBwfVYB/rVje0fuf8AmeY/8K18Wf8APnB/4EL/AI0f8K18Wf8APnB/4EL/AI17vRR9VgH+teN7R+5/5nhH/CtfFn/PnB/4EL/jR/wrXxZ/z5wf+BC/417vRR9VgH+teN7R+5/5nhH/AArXxZ/z5wf+BC/40f8ACtfFn/PnB/4EL/jXu9FH1WAf6143tH7n/meEf8K18Wf8+cH/AIEL/jR/wrXxZ/z5wf8AgQv+Ne70UfVYB/rXje0fuf8AmeEf8K18Wf8APnB/4EL/AI0f8K18Wf8APnB/4EL/AI17vRR9VgH+teN7R+5/5nhH/CtfFn/PnB/4EL/jR/wrXxZ/z5wf+BC/417vRR9VgH+teN7R+5/5nhH/AArXxZ/z5wf+BC/40f8ACtfFn/PnB/4EL/jXu9FH1WAf6143tH7n/meEf8K18Wf8+cH/AIEL/jR/wrXxZ/z5wf8AgQv+Ne70UfVYB/rXje0fuf8AmfPGueDPEWjWhvL2wP2dfvSRuHC/XByPrXPV9Q6lFHPp9zDMgeOSJlZSOCCDkV8vVzV6SptWPpcizWpmEJ+0STjbbz/4YBya6uz+Hviu6t0nXThGrjIWWVVbHuCcj8az/AkaS+MtJSRQy/akOD7HNey/EPxNL4Zt9KdEhSO+vvsst3cAmK1XypHDMARncyLGoyPmcc9AXQoqom2YZ7nVbATjTpJXavqeYf8ACtfFn/PnB/4EL/jR/wAK18Wf8+cH/gQv+NW5PjrD9lv4beytru/SxuLy2KSrHEqRWNvclnWR1kYEznACh8IwK5VjW54u+Kcnh3XrGGexiutNl0tL6R7MrNOxMU8hURhwygiH5X2sp+bcy4Gej6rA8H/WrG9o/c/8zmP+Fa+LP+fOD/wIX/Gj/hWviz/nzg/8CF/xrpL741aLaeb/AMSya4WEFnltrqGWIxgnMyuGw0O1T8/ZgUIDAgWdJ+K0GsaPrmoaVpiXL6dojapBaJdK89ywedCgVQeA0GMgnlgMZOKPqsA/1qxvaP3P/M5L/hWviz/nzg/8CF/xo/4Vr4s/584P/Ahf8a6yP4rWFrLb290YNXkncBJdIBZGBEWVUMfnZTKCwQsFXBJBOBk6Z8cNOv8AxdZ6WtrDbWl3ZrJFLcShVMjbWB80Ex7CrKmTj95lM5o+qwD/AFqxvaP3P/Myf+Fa+LP+fOD/AMCF/wAaP+Fa+LP+fOD/AMCF/wAa6Twt8Xodf8I6lqWn6RPd3+m6GNSlgRkQyyfZ45Qix72cBi5AIDDKMCc7dzJfjDZ6fPLbzxWuveXYzahJPosylYoYkiLblkbOd0wAKlhjJONrBT6rAP8AWrG9o/c/8znv+Fa+LP8Anzg/8CF/xo/4Vr4s/wCfOD/wIX/Gug1L45eH9Pubm2udMvllt4HlYAqVYLc/ZyVI6qW+Zf4nUrtViwBki+NOlXMC3Fh4f1i6h2xySFUAaKNvs/zsh+YD/SoyOMsFcgfLyfVYB/rVje0fuf8Amc3/AMK18Wf8+cH/AIEL/jR/wrXxZ/z5wf8AgQv+NdXZfF6xuvEFtoceh3QvZtUOmPC13brJDKvnbiyM4IUCBmB/iDptyxKirqnxR1LS/EfiJZtOsb3QdC1COzvbq3mCvbiWOAxu4LEkB5mRsLgCN2zkbSfVYB/rVje0fuf+Zz3/AArXxZ/z5wf+BC/40f8ACtfFn/PnB/4EL/jXRzfGrSbe1e7utFvIrZdQt9PMqXME4MssAmwBE7FtqsoJAKkng4BIqX3x88O2flPNpd4kT5LM9xDGYwBExDBmBEi+aA0f3lYY7gk+qwD/AFqxvaP3P/Mx/wDhWviz/nzg/wDAhf8AGj/hWviz/nzg/wDAhf8AGreu/HnTRaXF1orWIW0N4JIrl1aS4ENu0ivEBIuRuXBHfoCMg1uRfGjQJPEMmiR2jyzLqP2BZI7mIxyN6hiwHPzhR1YxyAcrR9VgH+tWN7R+5/5nMf8ACtfFn/PnB/4EL/jR/wAK18Wf8+cH/gQv+NbKfGL7X4M1vxPZppsVtZ32mRQCeUZSG7FvuM2GwHTznyAQAYyM8E0t/wDGX+xrmfRNe0eG1121gE1wpu0FvGrTxRqWYFtuY50kxzgK4zxkn1WAf61Y3tH7n/mYv/CtfFn/AD5wf+BC/wCNH/CtfFn/AD5wf+BC/wCNamt/HKxsGtL2PTQ+nedfxXaG5iNwptsA4XeNhzn5WGSCuOtesaVfJqFobiNQqiaWLAkR+UkZCcqSP4emcjoQCCKPqsA/1qxvaP3P/M8T/wCFa+LP+fOD/wACF/xo/wCFa+LP+fOD/wACF/xr3eij6rAP9a8b2j9z/wAzwj/hWviz/nzg/wDAhf8AGue1zRtT0S7Frqdo9vIRlc4KsPUEcGvpivPfjvFG3hiynKAyJehFbHIBRyR/46PyrOrhoxi2jvyziPEYjExo1Yq0tNL/AOZ4zXrXwD/489W/66RfyavJa9a+Af8Ax56t/wBdIv5NWOG/iI9jiP8A5F0/l+aNj40/8iS//XxH/WvDa9y+NP8AyJL/APXxH/WvDarFfGYcLf7i/wDE/wBDR8M/8jJpf/X5F/6GK+k7h0jhZ5F3KOoxmvmzwz/yMml/9fkX/oYr6M1mRYdNmkbOBjoMnqK3wKu7HjcZS5Z035Mrxazp8zzLGS7Qvtl4HytgHB/Aikm1rTYIVmkbbH2bAx+HNfBfwP8AjDqPg3U/El5fWcmpx61eRzXDfaSJIWBbc6hgQxIfuRnaORXo918VvDGj2c1zN8NtZzMAlv8AbbkxxyL0ySQdp2+gbPTNejGeFXxys+x8TKGLb/dxuu59SjxJprZaOG4kAG4ssYxj161bttStriNWW3lww+UFQcj8DXjXwyvPCfiDwba+J18P/wBlyXYnDwtfO6gBnRjvJAxjJ6DGa6Dwbd+FvPF3oS2qI8jQPKs7OdxUvtO48fcz+Brs+q05w5oJ2OF4ydOfJN6npsc8buEFvIue5TAqcIgOQig/SuA1vxboWl3cFjdaxp9reXRC20dzcpH5hJwNoJBPPHHese+vfENray3XiDVfDen2sUZLSSXTKiPjA3ZAAXcR3zWKwqf2rG311raNz1jauR8q8e1JhQv3RgegryfRdV1K8tRe2E/hi9tZFYRzW11LMGYA4wduCN2M4PTNa1hqHiQSAXljZiLb/wAsBJnPHqOnWn9SfRh/aCXxL8b/AKHoDNHgll45zlDUf2q0QH96ijv2rjL6/vtPtLjU71hDaWsLzzYGdqKpYnAyTwO3NeU/8LN8BLFdx3XxJvrqK3QqYY7dyWJOMo5jG8gsDwx6emaTw9OHxzSHHF1an8Omz6EfVtNQ4a8iz7HNPh1CzmXdHOrD1ryDwFqWi+J9DbVdF8V6nNagtbus0EaSBgo/2N2eQcg963LK8bT7+O0OoazfkJwktsDHz0LSKnB+p5pvD0rJxluQ8bODaqWVj0dbmBmCrIpJ6Cpq5PTpdQl1C3YwLHF5gzyM4rrK561L2bSudeGr+2TdjP1XVFsdMe8ELMfOSBEkPlgu0oiUknou4g5APHIB4Bxm8c6PFIkNwtwsjLJ80aeZEWREcgSDg5DqFJxk1peI7rUIfDt3cWlnG10p2pFMnmKy79udqkZyvzAEr2DFeSOfXxbdLphvpvBOrER+cGijti02EKpwmMjeWyAT9wE+1YnQXNB8eaNrTQLYQX7tc2v2q2zCP30RTehBzhS65IVtp+U5A4zWufiZ4YtmtVuJLmIXYlaBmjG1xHGZGOc4A27SCcbt6gZOcLJqmtS2ltMmj24Mhv47hBZysVWMusZDccNsj4xlww2gAcWIdVuLXQ5i3haaRra3iSNYYAkc4MjRqFU5KIAA5BztVu/cAm1LxppGn6dZ3txHd4vGkWGJIw0jbDgnAPrtA92X1qI+PNF+2Laotw7FVd2GzaiNDLMrZ3cgrC3TJ5Xsab/wk94LcF/COpq//LNPJYgMXkCBiFO3/VZY8hd8ZyQ2Q3w94g1LUNQ8i/0C4hhuLieOOR7R4gkaPKql92dxZUUjGBh/pkA1vCviLT/Etk95pgnMC+X88ibc741kAHP911z6Zx1BrYpEVVGFUKPYYpaACiiigAooooAju/8Aj1l/3G/lXy3X1Jd/8esv+438q+W64sZ0PtuENq3/AG7+pu/D/wD5HXSf+vla9Z+KfxE0P4eWFnd65aahcx3krRRi0jRyCBk53MvFeTfD/wD5HXSf+vlasfts/wDIs+Hf+v2X/wBAFduT0o1qqhLZv9Dy+OqsqMlOO6j+po/8NNfD/Of7G8SZ/wCvWD/49S/8NN+Ac/8AIH8S+n/HtB/8er5RjKW+so1iPtqRzgwiWL/XYbgFMnr6ZrYstdtGeOO40jSbUxPvMotWdpONpRgWxjBJz1yByK+rllGHWyf3n5lDNsQ/ikl8j6W/4aa8Af8AQH8SdMf8e0HT/v8AUD9pvwCOmj+JR/27Qf8Ax6vnK4vtEmRYbS1sVm3FkC2Mm4tkYT75yCfbPasm/vG1SELDpljbvvAC20LB3OGye/4j6cUv7Kw27TXzHPNq8VfnX3H1Pa/tK+A57mG3j0fxGGdwik20GAScf89a9s2J/dX8q/OaxtLi11qxS4iaNjNGwB9Nwr9F5I0k2b1zsYMvPQ15OZYajRUHRd079bnpZTjamLUnN7W/UYtxa/ajarPD9oABMQcbwO3HWpQqj+EflXMa14X03VdbvppNUuYrq7skgeGKRMpCGJyqkHGSSC35Ec5r+HvD+i6bNFd2evvcuLhtzPLE3nSSGWTaxABPFwMDP3Ujx3z5Z7B1+1f7o6Y6dqiubi1tQGuZ4YA52gyOF3HGcc/jXGWHg/SbjT4be012RWMCqptZUcAK5zt3BsrghPm3cKueeTs/8IpZnT7Oya6uSlteveFvlDTO2/AfC8gb+nfaoORkEA157ywgkdJ7q2ieONpnDyKCqLjLnPQDIye2RUsEkE8XmwPHLG+fmQgg9jyK5KHwXYpaXek/27fu02n3Nq4LRGSOO5kZi4GzjB3BcgjAwQcVFdfDbSZdQF1Dqmr2qiV5hFFc5XzGheMv8wJ3AyNKDnPmEsSaAO12r/dHXPTvURktTcfZy8Jm2h/LyN2DnBx1wcH8jXMS+EbG1tGkuNbvYghDfaHaNDGBH5YG7b0HUZyQe9Qn4eWDxGObVtRuFeNI5vNEX70B2ds4QY3F2ztxjqu0gEAHXSvbxtEkrRI0rbIwxALtgnA9TgE49AaZaXNjdRedaXFvPHuA3xOrDOARyO/I/MVzFh4Q0+21uC+TXb2aS11CS48iSSNx5skbfJyu5RtkLYBBPyk5FMPgbSLOwtRLql4lvYKkjtO6MrmMD55Cy9MKmRkKBGuAOcgHXBoGleEGMyBQzJxkAk4JHoSD+Rp+1f7o/Kub0rwnb6Xc2N0usalJ9jSOMebKv71VSVAJDjLljNuYk5Z0U9q6WgBCinqqn8KWmRSxyqWikSQAlSVbOCOoqL7dZZYfbLfKsyN+8HDKMsPqByR2oAsUVBbXtncyGO3u4JnChyscgYhT0PHY1PQAVwHx1/5FG1/6/wBP/Rcld/XAfHX/AJFG1/6/0/8ARclZVv4bPUyX/f6XqeLV618A/wDjz1b/AK6RfyavJa9a+Af/AB56t/10i/k1cOG/iI+54j/5F0/l+aNj40/8iS//AF8R/wBa8Nr3L40/8iS//XxH/WvDarFfGYcLf7i/8T/Q0fDP/IyaX/1+Rf8AoYr1f9onxNqPg/4Oa74j0llW9tBB5RKggbp40PBBHRj2ryjwz/yMml/9fkX/AKGK9S/aU0G68TfBXX9Ds7mztp7kQbZbuXy4l23EbHc2DjgHt1xW+CfLdnj8Yq86a8mfBnwg1fQbHULmDVrRJL25urVrG4eLcIGSQsx6E5IIAA74z0r2fxfe2N1oEtpJqUVwCqxtGQrfaDuQ7hjsCD/nr51pvwW1zStStdQvvEnhnyLeTzWFvetJIdgLBQu0ZLFQo56sK9C8b6J/wkGg6DptlNFa3Bi/cGZf3e8PJGQcYJ3CGJQv97nqxz2/2csVKNe+kXra3r/w/wB58PPNPqidC2s1pe/kjB8QavrZ07StJmjc2a24TRFjhAV1dsHYyj5sNgY7YxXcfCK9u9H+Ith4J1Dyp7qO5mlnRW3HzUtpRtznB4Y54PIqbwN4C8e+H9PfT7q8sNSVSWs4ofMcWuW+Z13EEcnOBjcccrya3fA2k2Pgrz75YbrUNXnhkti9tE7SuGZJtxB3MWC7M4GCCTxmvVqZtOFSVCcV8vPW+/Q8unkdKdKOIpzbe+vlpbbr+hhftP8AhO11bxBpWsTarHb3zC3spNPQAt5BmI8wHPGN7cYPT61wXibwFokXh/z9Phvba42b1klkDKSMffGe/Xitv4j61Jq3im81CzaTYHCQlxhgqjAOGGQcjPqM1P4iiuo9CsrieZp0vYh9oVcZLDIO4ZOBvVgPu5Az0OB89mNCrKftaUbrrY+ly2vThBUaskn0v/XdnUfDHxPY/D3wtcaDF9m1YxzPJa3SkJ5jMeSwySoxjAH41tWfxk1RLsrfadYyQ7to8osjA49yc9q8XtHuBOXmXjIKjj8q9AS38L6hLZa4sEsVtFL51zYgnMsgXAUE4KqSpP06dOeTHzxlNxlTnyq226X4anoZfRwNZTjUhzNvfZv8dPketad4o0jxl4S1cRXTAiznS5tXUKwUowPrke4P5V4N4i0PR7nQGtTpWn28iREuYY1Dwf3SCOT05HNT+FNRfTPFJuY4kwk5m8pWIEgILFD/ALJ6V1/hTWdMtfEen6g1vaSPcybb23aElLUc4eEEkL0z7A456h4Z181iqj05HZv1V7/gY4yOHyao6Sfxq6T9Urfe19/zOukTQfhx4ct/D3hWzCSODN5kvzOpb+Niedx9O2OlT+EdUuLe5jLztcS3UQaQk7iTycnJHQe/QfSsXxlZXFx4hvLq6ubW0WSUrB9rnEHmKOBsL4B4HaodP0v7Lb20st3LPIZHBzjYmWyF3KdrDgAHqB35Na169RVOZaKOx6yweCjgIU4SUpT+J31u19+n3fM9i0hZZZraaWZ+WDBQAox7109cL4K1J55YbO6I85CNjZzvH+Nd1XoyqqrFSR8rHDPDTlTfcytdOtDSCdNEQvPtcX3cEeR56+Zjd/F5O78elZNhqHjBdSis7jRVktNyF7ySZAxVvvDavRlye2MKBkluNXxaqnRdz6oulpHdW0r3DSFAVSeNjGWBGN4Bj/4H0PQ5eg6LrtnK0V5rqXWnrAsUFuqhfLAiVWDNjL5cMwOQVGBzUFkd5f8AjW2muDbaTDfKTGsQZljVP3pDt94kgR4bHUnp6U3xlJ41gcyaApuRLFlIViiXyGG1SGkdvmzuZgAoGEb5gdofM0Hw5JNDa3p8RLeW1vLbYmhvpfljtmfC7ixBJGwOWzvHmZxv40XsfEt9dSzWPiQCzmDzW0iFCOceXHjacrgyFjgHHlgHIY0AXX1DxX9ptYo9Gi2Nu86VmGExKFH8efmQlunG056isvXb/wCIn9lWcul6PbG9ltLpbmPzUCQyjHkyLu5YnB+QnHzcsMZL4fDviq3tnjXxhMXLTvvIXaC80ki8MrEbVdEHzYAUAL0NX59I1+RoJT4gJkiF2jBfkDrJMjxE443RxqUzjncTxQBDcX3iq60I3VjbgXMd86JGkYU3EC7lyd+dmSAenbGQG3h9rceMLiWK0mt4rSORBvuyqlom8pCfkDEH5969vbpkyX+na9eSS/ZPEMXl+bErII12hVVfMQjB5bLnggjK9hzBa+GtZWz0uO71tp57JZVaVC0e7fKhUgcjKxq8eTn7xPGSKAH6vfeLrO/vmsdM/tC3ZgtquI1CYWH5iS4JBLT57jy1455lmvvFTxhY9Mjik43HaGGPMxwd/deenH44Ef8AYviVbmR4/EDLEbp5Ujwu0RlHCx/czw5Ryc/NjHA6xaBoHiXT7q+mn12KU3chlY7CQH+zQxAhT0y8bPjOBnA6k0AS6dqni5p7Zbrw+qwtxMfNQMn75U7Ng/uyZcgc/dwDVrRL3xHJqpttS0lY7Mici6Eq5BUxeWCoJzvDyntt8rBzuBrNuvD/AIquLG8tZPEEciXHmxhWH3Y2CqoyADkAMSe5OOldfEpWJFbGQoBxQA27/wCPWX/cb+VfLdfUl3/x6y/7jfyr5brixnQ+24Q2rf8Abv6m78P/APkddJ/6+Vq9+2UbQaR4V+3+abX+0X88RY37No3bc8ZxnFUfh/8A8jrpP/XytTfttf8AIueHP+vuX/0AV6OQ/wC8R9f0PG8QHZL/AA/qfMVhof8AaHiCSBNQLW6JvEkAILcqNoDY9e/5U/XvD0um6jB5N08kL7z++cBhtwfXHIPt9K0vA2k6lq2tCHTbhbZkjd5JWBICqjOVwOpIQ4HqOoqx8QNH1DSdTVbu7ju4SzxwyxPlPlIyF7kfMpDEDII6HIHozwk/7XUfae5vy3e+/bvrvsfFwxsf7KcvZ+/tey22/LTbcwoGti8G6KTcHzId2Q4zwAAMj8zXoMcccaIkcaqq/dAGMVm3Hw316x0E64WiYwq0skJikBQJ94EsoGcg47Nj5SeMpaayZ7B7xrGZIkBLEFSDjrjJGay4if1qEKlB3jG6evV7b/M+KzXAYmm4KcLX2NywRJL+3V1VlMqZBGQfmFfazorlS275W3DDEc/h1618FeFPFEGo6/BbC3kQtcL5THGMcH5j2PWvvevEwtKpTTU0fRcNYOthHVp1o2fuv77nFeKtO0e91mSS61q+sjujgkWBmjj81jGyBmGAW+VSOcjd1wVFZtgPCs2mvFH4ikuraPWrQeasSshnW1t3iRWC4IKLE24dSxHoK09fuvC9z4vTSdU0+R71fLmSZZtqqweNEYgOCG3TqoIBOCwzjg83b674Vs7S8s5vDM0dpHcnetrdNIJ2hd7RQQSu793axkocjaVznv1n1RqSaB4Sa0DXPixzFFav+8hvxFsjSOYbgynhUSZzjlRhTjip9csNL1LUZfM1q+ghu7R4oWtEkZkRJI45XdyCBhvL5PPBborEZEmo+CZtLkt7rQb1rae5OllTdsxZWuJLcs58zIi/dfM3PyccquK257rw/NBFJe6Xb+VEkbojXf75hcFZGAU4DRF9mcttJQ8fKMgEFxpnh+K9S8m8WyMWWSIL50ZQKxKOWGOeT8zHkMx5G45zdP8ADOj2M2oveeMrm6e3URSNHdsbiPK+Vvk2nh/m4bHAZugKhI7jW/AlzDAZtAvWtnhuX/0xnjOYpcHert/E2eXIJ/djBDLjq9A0/wAM61a6o1pZ3Kq940N3vuHDPIjh92Q5IycehIABGABQBmiHwvf2lley+LEmht4LdSZ5Ixu8kiUlgQMblKlhjshGMUmt2HhrUoLqdvG0tnHL5kv2i1vY0ki3RiUusnYiIDBOcRHHQ5rpNV8L6RqUFzHNFMpufM3ukzZBkQKxAJK9FXHGARkDNVo/BPh3+zY7GezkukSEw+ZNO5kKmJYm+YEYyiKDjHf1NAGHJ4Z0GSK5u/8AhKGWCaUxuUmRUiZotgjQj7mAxOAc42g8KMI2m+Hry1j0WDxZcXP2+eNUWOdZvmFqx+bO7rGu8buMqhHPJ6h/DGhyQvDLYCZHm89hLI7/ALzBXcMk4OGbp61FYeEfDthfR31rpojukZXEvmuWLLCIVJJPzYjG0ZzgE+pyAYEdj4a/tVtUbxfazMVe4iUzQ7IkZkbeuOwERGSTwzc1Qg0bStN1B7ybW7i/022gNjKrQPP5JMGGKlQQmQCSx4LMwOSy7eqj8F+GY4pIotN8qORJEdUnkUMH3bs4bkne3PXBx2GJz4W0P7I1qtrLHC9wtwyx3UqZkVtynIYHg846cDjgUAc7o2i6Pe3Vo1rr96RZTwSJAAYEkMcYdfl43qVlU8ZHQHkEVC2k+E9U1OTUE8VWdxNcu0kZjlhZSsksRRQBww3wIB/e+YHJYmuysNF0qxdpLWxhjdnLlsbmyVVep5A2qqgdAFAHAqhD4O8OwxpHHYuqoEVR9plwFRiyr97oCTx07dOKAM/wzN4Z0W6W1t9XimnuIPnm3rscxybWZiOPMZ5MEnlsAfw8dfXO/wDCEeF+n9ljb5Jh2+dJt2Fw5GN2OWAJPU10VABXAfHX/kUbX/r/AE/9FyV39cB8df8AkUbX/r/T/wBFyVlW/hs9TJf9/pep4tXrXwD/AOPPVv8ArpF/Jq8lr1r4B/8AHnq3/XSL+TVw4b+Ij7niP/kXT+X5o2PjT/yJL/8AXxH/AFrw2vcvjT/yJL/9fEf9a8NqsV8Zhwt/uL/xP9DR8M/8jJpf/X5F/wChivZvjQVHw01YsQBiLqOP9anuP514z4Z/5GTS/wDr8i/9DFex/G9ivwv1hl4IWLH/AH+Simr0Zry/Q8fjHELDTp12rqKb+7U+brSxi1W+trTzLYKZN0jOhIWMA+Y2CxGQm4jg8gVei8P2sX2mWO5mxoca2sbXZXy1LXMxeNsLkfKVO4dMnqABWND4g1Kwljlgs0vDiSMokcasA0bLnPB6kd/z6U3WvEmqXuiapYweH7uOTVLp7iUmZWEeeRH1+Y5yc9hj1IrlwydKDUXo/l+p8TDiXBZly1Ze5rbWSutN/wBD2/w/rymzGsPam3uLjTY5ooZWH8XzEZ74yPQ8Vw1+66Xrs/iPd5MRhuTPsYKolliKJhAMks5TODxgE9K5ODUtShgRWtI5UVSFMkHYjnkdciqes69qVpp5u5Yw9tA8UpgdP3b7HDBeexxW08Q69dSl3R5uE4rwdOiqMIO702va/wCnz8/IwkjkXWba1F48rSMF3+UQXZuAu1uepC/qK39XttXt9Maea3e2SK0kSeUKrgN5ske0DJ4J4JGcZ696p6R8YNM8QazZRf8ACE6bahruHfeLGitFtdWLAk9gOtdJd+J7WzsvE6tDZzixvVNpE0odLxGaSc/KTyvIzgdPrXpvEVaUfZwlo7X/AC/Jnr1aeHxNZ15xXMm/ltK2nojH8H+G7bxDf2sSaobRXXZN5gzscjgjjof6fl2fjC18P+HvCspjkSRbVfKF2TI0r5K5JzxhjjhfT8a4jw78U7bUvEdhp1x4a0TQbe4mVHv7f92IifulumRnAOegJNWvjDp/iy619dEtdPnudIDq2YQB5hB/ibsO4zxznmuHFU3UlySfus7KGPhTwzq0FzSXRK+vS9tbdzH8N6npep+J7WztbljcXc0cUYMbAFicAdPwrpbbw1fyNJjUrBzEWWVVdlZSW+Qn5fl+UEj1rzjQEt9A+KdkIZWuILHUEYMuGYhTnHGATxjtmvU5vGVitlI32W7kW4miaJVtnyVCvvBz0wxC9TnPGetPC0JYSDjQk+V76/Lpbocn1+WZyc8XCPNB2Vl8+t+qT+SZka9rF/Betpev6tcPJEwYx3NySDkcMu44OR0IzVSS30eaRZkW4cEfeLIefY4ra+NXh1dZ0yDXNPsJbea2T5kZjh4jzxuAIIyTjPc15pDLo+p2Is4obfS5YQXFw7nc3X5ePvZ469AOPf6vFUsvxsIYjE4fmezcbq3m7NN+Vrs8PArMsFKeGweL5VvFSs+Z9k2mk+92kewfDS6jXxvokMdzqmDexjYbgbD8w6jHIr6mr4K+DkU5+LPhn96JETVoRu8zg4ccjPavvWuLH4TCYWahhVZddW9fm2deWY7F4yEpYqfNJO2yX5HP+L59AuvDMlxql4Dp0F7AXlgxJtmiuU2qcA9JUCtkcYbOMEjmdO8N+C459Lhsb65eUny7YrFGzo8chlYOTHuRt7ZZWxyAMZFdhcalod9Hc2M2oQpsYrKnnmFxtfBIOQcbuMjjPGao6fpXhCwkg+wtaQG3keWJUuyFRnwWO3djngn6n1NcPK+x6dzibFPhz4ftJJH1SVLQ6TNbx3EtngiCKR4nYPs2HaXKrgcCTncHWt7w34c8HHxcNdsnuJNRtoJbaLzowkaCZzu2DYFL5gdcj5sAg/LtAvrpvgfeYh5EX2WU3Ab7Q8ao7fvfMVsgZIc4YHplc4BA0rfS/DNg4kjhsoyjKy75ARGQGYbQTheHZuMfeJ70cr7Bc4dPCfgV9MngsfEMZisTO16kognbajoJ2ZCvUeUiZIIAAG2n6r4U8A3UOpR6t4hjX7WbkXDw3KQKqPMMoxH8QZkXcx3NypypKV2EGkeFYJpvLW0DzNNHKrXJbcblt8ikFv4yN2O55FZ+oJ4B+zyTXl1YSxvLGkjm7MmWaZWVSQxOPMZWx0BOTjk01FvZBdElprfhLw5cW+mreR2h1N7iW2iMQRCLfZHLtwAAq/K3+7uYfKvGrF4k0aWWZI71CIRATJg+WwmIEW1ujbiR0PcetU49M8J3F21l5cElxYpNabHlbfGs/lySKMnJDZj5GewBHSm6fB4QSa5WzuLYPG0CTYu2wDEA8Y5bHAXPHoc96XK+wXRojxHoB4/trT1b5cq1woYFsbQQTkE7l49xV2zvLS8UtaXUNwoxkxOGAyMjp7Vz39leDo5orUtDukkjkjU3blTIjRyIfvY37ljYdzjPPNW9Ok8NaN5cdnc28IvACrmcusgQBB8xJHAwOvOD15o5X2C6N2ioLe8s7httvdQTNjOEkDHHrxU9ICO7/wCPWX/cb+VfLdfUl3/x6y/7jfyr5brixnQ+24Q2rf8Abv6m78P/APkddJ/6+Vqf9tr/AJFnw7/1+S/+gCoPh/8A8jrpP/XytaP7ZNjNfeH/AA9HCPu3cpY+g2Cu7JakadZSm7JP9DxfEKSjC7/l/U8J+DF3p9lrt7Jfzujy2M0FnEqsxluGQhVwAcfLv5OAPXmtD48tZtqWjQ20jJcWOmQ21zAyFTGwLkHkYOeeQT29RWV8PLa70Lxba6jcHydsU8cbLkkSPbyKnT/aYCr/AIuhm1HWPC9zNF9oFrounpc+bkiVgoZgT1OQwyfevQqVaX9qe3VRW0f4Wt/Xc+DoYqlPKlBdXy/Nv/go9i1K6vpPhml0unLc6wsKlo2JdpHAB8rA+Y87sD6etfMes6fq+lsbLULO9sJmTesNxE0RI5wdrY44PPtX1J4g8E30M0pWS6eKdRIIRG+wKw5RVRmYgcjlR6Vy7/DSxSa2h/s+1vhbKZBbSTyxnaG3Mv73bnvkKTWGXYr6tCcakG1Lt/w/Q+nx+VrHSpzpYiCcOkm1rp/d6272Pnrwmd11pzEYJuEJHvvr9Ka/ObwVptzf3UE9vCI0jvguwnoC+7jPYAiv0ZrfGYilVoUVB3aWvlojxMHpjMTG+ql/mFRXVvb3UPk3UEU8eQ2yRAy5ByDg+hAI9xUtFeceoNjRIo1jjRURAFVVGAAOgAp1FFABRRRQAUUUUAFFFFABRRRQAUUUUAFFFFABXAfHX/kUbX/r/T/0XJXf1wHx1/5FG1/6/wBP/RclZVv4bPUyX/f6XqeLV618A/8Ajz1b/rpF/Jq8lr1r4B/8eerf9dIv5NXDhv4iPueI/wDkXT+X5o2PjT/yJL/9fEf9a8Nr3L40/wDIkv8A9fEf9a8NqsV8Zhwt/uL/AMT/AENHwz/yMml/9fkX/oYr2n4x2l1ffDfVrWytprm4kWPZFChd2xKhOAOTwDXivhtlXxFprMQFF3EST2G8V9MVeGjzQlE8Tjal7blpv7UZL7z49Twn4ujdXTw1rispyGFjKCD+VaNlpPjiFo1fQde8sSbmcafI0gyCCQSM5wTjnvX1jRS+ox/mPymnwrTpu8arPmBrfxlDAhtND8SrNF8se/TmwUKhcEgZzgDn2H1rk/iFZ+Mv+ERvZNZ0vVorSNQzyT2siIDhUBZiMc4Uc9/c19l1meKtC07xN4fu9C1aN5bG7ULMiOVJAIPUcjkCqp4JQafM2bz4fbakqr06dD83bKG3tnULGyx7suEbBI74PODitexg0O4YJI15DI8jLjcCGBHyjIX14J/HFfYv/DO/wv8A+gVe/wDgdJ/jR/wzv8L/APoFXv8A4HSf412NGscvxad+Zfez5NvPD+jRWLtex6hs8sCTBBVGx3IXoTtA+vtUd1q1vFoqWdhrGubYx5aW73beWE2jGBjAwdwI9Me9fW3/AAzv8L/+gVe/+B0n+NH/AAzv8L/+gVe/+B0n+NSou3valvA4hK0LJer/AMj448LBm8Q2QREdzJ8qv90nHQ57Vo6ZqllFdRreaTbyAS/MEcIpHv1/nivsDR/gP8NdL1O31C30eZ5YHDqs1y8iEjsyscEexrrP+EC8Df8AQl+HP/BZD/8AE16uBx0MNGUZRvczhlNZJe8k/vPi7ULzQo7Z5IrPS5XUYKhwxPXleM55HUkYHryINUjVPCzXbeHrGDzmAjl84eZH6/LgE54xzxg8en2wPAfgb/oTPDn/AILIf/iamn8G+EJwqz+FdClCfdD6fEdv0yvFbPNZJx5VpfW/bsrWOtZbzRlzvW2ll17u9z40+C1lbp8RPDUkk8huTqduyxgFQo3jOcjnj0wB6190VhWng3whZ3cV3aeFdCt7iFg8UsWnxK6MOhBC5B9xW7XHjMX9ZkpNWZ04HC/VqfLp8jz8X+j2d1cI3hPU2Ebyp50DGR5CrSSs7ZYH+FWDEk7mC9QMo1n4PNot5ceFNSiZ3ayEcsbbyqISc/Pjyxg8k4zkjg7q9BorH23b8zq5Tz+A+GYhDar4X1gCJFtYlc5BAdoQMmXGQd3J5weOtbOk6JoOrLdat5V3J9uwHSaVl2KqhQoVSBjAB75+U54GOnopOq3t+YKJi3PhfSJ4bS3aKRbW2k8wQK52yvs2Kzt95sLwOenBzgYSXwp4flWdZdPWRbjPnK8jsJCQOWBOCeBg9QeRzW3RU+0l3HZGC/hHQm8Qx679lIvl37n3n59wxhs9QOcL0BOQM0h8G+GSzu2lozyKquzSOWcLjbk5ySMAgnkFVPYY36KPaT7hyrsc3c+B/DE2nmx/s1Y4twePbI2YnAIDLkkAgE9sYJBBBIqay8J6TbxNFIs9yhjWNVmk+4ArgkbcfMxlkYt1Jc84Cgb1FHtJ2tcOVGVovh7R9HfzNOtDEwV1BMruQrMGI+YnjIGB27YrVooqW23djsR3f/HrL/uN/KvluvqO9ZVs52YgKI2JJ7DFfLlcOM6H23CG1b/t39Td+H//ACOuk/8AXytdT+1F/wAgTRf+vmT/ANBFcr4AYL400gsQB9qQc/WvZ/HvgvS/GdpbW2qXF5CltIXQ2zqpJIxzuU1FODnRlFHi+IWGniYeyp7uP6nyOEk2PcQ3n2a5hDGACPduYqwzn+HGcjjr3XGaZZJMbGxa8vmaRYo4HhMQbyUXIBDZ+bA2qAewHzV9Gf8ACivCX/QS1z/v9F/8bo/4UV4S/wCglrn/AH+i/wDjdJUaqhy8qPzCjgM0pYZYeNOHKnfd3vvffc8kj8bXttevJFfanMI5P3LuQRtGMHazHHTOK0tK+J2pWyzWrSzfZrtTHMZLdGKhhgsMMDkAk9a9J/4UV4S/6CWuf9/ov/jdH/CivCX/AEEtc/7/AEX/AMboVGunc+jnnHENT4qNFvvyq/33PnrSI0j1C2VAB++TJC4zyBn9K+2a8ug+B/hOGeOZdR1ssjBhmaLGQf8ArnXqNbYWjKnfm6nnZDl+JwbquvvK3W/cKKKK6z6EKKKKACiiigAooooAKKKKACiiigAooooAKKKKACuA+Ov/ACKNr/1/p/6Lkrv68/8Ajsy/8IpaLkbjfKQO+PLf/EVlW/hs9TJf9/pep4vXrXwD/wCPPVv+ukX8mryWvWvgH/x56t/10i/k1cOG/iI+54j/AORdP5fmjY+NP/Ikv/18R/1rw2vqiiuurh/aSvc+VyriD+z6HsvZ82t97foz5XHBrt9P+J/iW0tI7d1srooMeZPGxcj3IYZ+te40VEcNKO0jpxPElDEpKth1K3eX/wBqeLf8LY8Rf8+Wlf8AfqT/AOLo/wCFseIv+fLSv+/Un/xde00Vfsqn85yf2tgP+gRf+Bf8A8W/4Wx4i/58tK/79Sf/ABdH/C2PEX/PlpX/AH6k/wDi69poo9lU/nD+1sB/0CL/AMC/4B4t/wALY8Rf8+Wlf9+pP/i6P+FseIv+fLSv+/Un/wAXXtNFHsqn84f2tgP+gRf+Bf8AAPFv+FseIv8Any0r/v1J/wDF0f8AC2PEX/PlpX/fqT/4uvaaKPZVP5w/tbAf9Ai/8C/4B4t/wtjxF/z5aV/36k/+Lo/4Wx4i/wCfLSv+/Un/AMXXtNFHsqn84f2tgP8AoEX/AIF/wDxb/hbHiL/ny0r/AL9Sf/F0f8LY8Rf8+Wlf9+pP/i69poo9lU/nD+1sB/0CL/wL/gHi3/C2PEX/AD5aV/36k/8Ai6P+FseIv+fLSv8Av1J/8XXtNFHsqn84f2tgP+gRf+Bf8A8W/wCFseIv+fLSv+/Un/xdH/C2PEX/AD5aV/36k/8Ai69poo9lU/nD+1sB/wBAi/8AAv8AgHi3/C2PEX/PlpX/AH6k/wDi6P8AhbHiL/ny0r/v1J/8XXtNFHsqn84f2tgP+gRf+Bf8A8W/4Wx4i/58tK/79Sf/ABdH/C2PEX/PlpX/AH6k/wDi69poo9lU/nD+1sB/0CL/AMC/4B4t/wALY8Rf8+Wlf9+pP/i6P+FseIv+fLSv+/Un/wAXXtNFHsqn84f2tgP+gRf+Bf8AAPFv+FseIv8Any0r/v1J/wDF0f8AC2PEX/PlpX/fqT/4uvaaKPZVP5w/tbAf9Ai/8C/4B4t/wtjxF/z5aV/36k/+Lo/4Wx4i/wCfLSv+/Un/AMXXtNFHsqn84f2tgP8AoEX/AIF/wDwbX/iH4g1jTpLCUWltDKNsn2dGBZe4JLHj6VyFfVFFRLDOTu5HZh+JqOGjy0sOkvKX/wBqfLMbvHIskbFHUhlYHBBHQ13Nr8U/EsMCRvDp07KMGSSJtze5wwH6V7bRRHDSjtInE8R0MTb22GUrf3v/ALU8W/4Wx4i/58tK/wC/Un/xdH/C2PEX/PlpX/fqT/4uvaaKv2VT+c5f7WwH/QIv/Av+AeLf8LY8Rf8APlpX/fqT/wCLo/4Wx4i/58tK/wC/Un/xde00Ueyqfzh/a2A/6BF/4F/wDxb/AIWx4i/58tK/79Sf/F0f8LY8Rf8APlpX/fqT/wCLr2mij2VT+cP7WwH/AECL/wAC/wCAeLf8LY8Rf8+Wlf8AfqT/AOLo/wCFseIv+fLSv+/Un/xde00Ueyqfzh/a2A/6BF/4F/wDxb/hbHiL/ny0r/v1J/8AF0f8LY8Rf8+Wlf8AfqT/AOLr2mij2VT+cP7WwH/QIv8AwL/gHi3/AAtjxF/z5aV/36k/+Lo/4Wx4i/58tK/79Sf/ABde00Ueyqfzh/a2A/6BF/4F/wAA8W/4Wx4i/wCfLSv+/Un/AMXR/wALY8Rf8+Wlf9+pP/i69poo9lU/nD+1sB/0CL/wL/gHi3/C2PEX/PlpX/fqT/4uj/hbHiL/AJ8tK/79Sf8Axde00Ueyqfzh/a2A/wCgRf8AgX/APFv+FseIv+fLSv8Av1J/8XR/wtjxF/z5aV/36k/+Lr2mij2VT+cP7WwH/QIv/Av+AeLf8LY8Rf8APlpX/fqT/wCLo/4Wx4i/58tK/wC/Un/xde00Ueyqfzh/a2A/6BF/4F/wDxb/AIWx4i/58tK/79Sf/F0f8LY8Rf8APlpX/fqT/wCLr2mij2VT+cP7WwH/AECL/wAC/wCAeLf8LY8Rf8+Wlf8AfqT/AOLrmfFPiXVPElzHNqMibYwRHFGuETPXAyeTX0fRSlQnJWcjahn2Ew8+enhUn35v+AfK9etfAP8A489W/wCukX8mr06iinhuSXNcMy4j+u4eVD2dr21vfZ37I//Z"/>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10"/>
          <a:stretch>
            <a:fillRect/>
          </a:stretch>
        </p:blipFill>
        <p:spPr>
          <a:xfrm>
            <a:off x="4574510" y="258661"/>
            <a:ext cx="4596319" cy="4596319"/>
          </a:xfrm>
          <a:prstGeom prst="rect">
            <a:avLst/>
          </a:prstGeom>
        </p:spPr>
      </p:pic>
      <p:pic>
        <p:nvPicPr>
          <p:cNvPr id="9"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2231359" y="4444620"/>
            <a:ext cx="487363" cy="487363"/>
          </a:xfrm>
          <a:prstGeom prst="rect">
            <a:avLst/>
          </a:prstGeom>
        </p:spPr>
      </p:pic>
    </p:spTree>
    <p:extLst>
      <p:ext uri="{BB962C8B-B14F-4D97-AF65-F5344CB8AC3E}">
        <p14:creationId xmlns:p14="http://schemas.microsoft.com/office/powerpoint/2010/main" val="503239203"/>
      </p:ext>
    </p:extLst>
  </p:cSld>
  <p:clrMapOvr>
    <a:masterClrMapping/>
  </p:clrMapOvr>
  <mc:AlternateContent xmlns:mc="http://schemas.openxmlformats.org/markup-compatibility/2006" xmlns:p14="http://schemas.microsoft.com/office/powerpoint/2010/main">
    <mc:Choice Requires="p14">
      <p:transition p14:dur="10" advTm="15480"/>
    </mc:Choice>
    <mc:Fallback xmlns="">
      <p:transition advTm="15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85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F1C53-E1FD-6C8D-A93A-FFC76ED02E1C}"/>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ED4D245-C599-4814-3F17-952334C4B0D5}"/>
              </a:ext>
            </a:extLst>
          </p:cNvPr>
          <p:cNvSpPr>
            <a:spLocks noGrp="1"/>
          </p:cNvSpPr>
          <p:nvPr>
            <p:ph type="sldNum" sz="quarter" idx="12"/>
          </p:nvPr>
        </p:nvSpPr>
        <p:spPr/>
        <p:txBody>
          <a:bodyPr/>
          <a:lstStyle/>
          <a:p>
            <a:fld id="{7691CCDB-B024-8747-B233-CAD1CBC7A901}" type="slidenum">
              <a:rPr lang="en-US" smtClean="0"/>
              <a:pPr/>
              <a:t>34</a:t>
            </a:fld>
            <a:endParaRPr lang="en-US"/>
          </a:p>
        </p:txBody>
      </p:sp>
      <p:sp>
        <p:nvSpPr>
          <p:cNvPr id="5" name="Title 4">
            <a:extLst>
              <a:ext uri="{FF2B5EF4-FFF2-40B4-BE49-F238E27FC236}">
                <a16:creationId xmlns:a16="http://schemas.microsoft.com/office/drawing/2014/main" id="{4A615637-45B1-EC26-2818-665A064731FC}"/>
              </a:ext>
            </a:extLst>
          </p:cNvPr>
          <p:cNvSpPr>
            <a:spLocks noGrp="1"/>
          </p:cNvSpPr>
          <p:nvPr>
            <p:ph type="title"/>
          </p:nvPr>
        </p:nvSpPr>
        <p:spPr/>
        <p:txBody>
          <a:bodyPr/>
          <a:lstStyle/>
          <a:p>
            <a:r>
              <a:rPr lang="en-US" sz="2800" b="1"/>
              <a:t>Volunteer Experience</a:t>
            </a:r>
          </a:p>
        </p:txBody>
      </p:sp>
      <p:pic>
        <p:nvPicPr>
          <p:cNvPr id="7" name="Picture 6">
            <a:extLst>
              <a:ext uri="{FF2B5EF4-FFF2-40B4-BE49-F238E27FC236}">
                <a16:creationId xmlns:a16="http://schemas.microsoft.com/office/drawing/2014/main" id="{3BDEE1EE-68DA-0664-2212-B000106FB4A3}"/>
              </a:ext>
            </a:extLst>
          </p:cNvPr>
          <p:cNvPicPr>
            <a:picLocks noChangeAspect="1"/>
          </p:cNvPicPr>
          <p:nvPr/>
        </p:nvPicPr>
        <p:blipFill>
          <a:blip r:embed="rId5"/>
          <a:stretch>
            <a:fillRect/>
          </a:stretch>
        </p:blipFill>
        <p:spPr>
          <a:xfrm>
            <a:off x="107949" y="2966392"/>
            <a:ext cx="2037592" cy="2097028"/>
          </a:xfrm>
          <a:prstGeom prst="rect">
            <a:avLst/>
          </a:prstGeom>
        </p:spPr>
      </p:pic>
      <p:pic>
        <p:nvPicPr>
          <p:cNvPr id="3" name="Slide 42">
            <a:hlinkClick r:id="" action="ppaction://media"/>
            <a:extLst>
              <a:ext uri="{FF2B5EF4-FFF2-40B4-BE49-F238E27FC236}">
                <a16:creationId xmlns:a16="http://schemas.microsoft.com/office/drawing/2014/main" id="{6EF659B6-C035-EE18-7C3B-EA7DA9208AA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8404" y="149225"/>
            <a:ext cx="730250" cy="730250"/>
          </a:xfrm>
          <a:prstGeom prst="rect">
            <a:avLst/>
          </a:prstGeom>
        </p:spPr>
      </p:pic>
    </p:spTree>
    <p:extLst>
      <p:ext uri="{BB962C8B-B14F-4D97-AF65-F5344CB8AC3E}">
        <p14:creationId xmlns:p14="http://schemas.microsoft.com/office/powerpoint/2010/main" val="3656578071"/>
      </p:ext>
    </p:extLst>
  </p:cSld>
  <p:clrMapOvr>
    <a:masterClrMapping/>
  </p:clrMapOvr>
  <mc:AlternateContent xmlns:mc="http://schemas.openxmlformats.org/markup-compatibility/2006" xmlns:p14="http://schemas.microsoft.com/office/powerpoint/2010/main">
    <mc:Choice Requires="p14">
      <p:transition p14:dur="10" advTm="20860"/>
    </mc:Choice>
    <mc:Fallback xmlns="">
      <p:transition advTm="208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97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4752804" y="1876025"/>
            <a:ext cx="4237781" cy="2077261"/>
          </a:xfrm>
        </p:spPr>
        <p:txBody>
          <a:bodyPr/>
          <a:lstStyle/>
          <a:p>
            <a:r>
              <a:rPr lang="en-US" sz="2400" b="1">
                <a:latin typeface="Girl Scout Text Book"/>
              </a:rPr>
              <a:t>TROOP VOLUNTEER ACCESS</a:t>
            </a:r>
            <a:br>
              <a:rPr lang="en-US"/>
            </a:br>
            <a:br>
              <a:rPr lang="en-US"/>
            </a:br>
            <a:r>
              <a:rPr lang="en-US" sz="1600">
                <a:latin typeface="Girl Scout Text Book"/>
              </a:rPr>
              <a:t>Receive an email invitation to login</a:t>
            </a:r>
            <a:br>
              <a:rPr lang="en-US" sz="1600"/>
            </a:br>
            <a:br>
              <a:rPr lang="en-US" sz="1600"/>
            </a:br>
            <a:r>
              <a:rPr lang="en-US" sz="1600"/>
              <a:t>Watch </a:t>
            </a:r>
            <a:r>
              <a:rPr lang="en-US" sz="1600">
                <a:latin typeface="Girl Scout Text Book"/>
              </a:rPr>
              <a:t>Troop training video</a:t>
            </a:r>
            <a:br>
              <a:rPr lang="en-US" sz="1600"/>
            </a:br>
            <a:br>
              <a:rPr lang="en-US" sz="1600"/>
            </a:br>
            <a:r>
              <a:rPr lang="en-US" sz="1600">
                <a:latin typeface="Girl Scout Text Book"/>
              </a:rPr>
              <a:t>Queue Parent/Adult Email Campaign</a:t>
            </a:r>
            <a:br>
              <a:rPr lang="en-US" sz="1600"/>
            </a:br>
            <a:br>
              <a:rPr lang="en-US" sz="1600"/>
            </a:br>
            <a:r>
              <a:rPr lang="en-US" sz="1600"/>
              <a:t>Create your </a:t>
            </a:r>
            <a:r>
              <a:rPr lang="en-US" sz="1600">
                <a:latin typeface="Girl Scout Text Book"/>
              </a:rPr>
              <a:t>volunteer avatar</a:t>
            </a:r>
            <a:br>
              <a:rPr lang="en-US"/>
            </a:br>
            <a:br>
              <a:rPr lang="en-US"/>
            </a:br>
            <a:br>
              <a:rPr lang="en-US"/>
            </a:br>
            <a:br>
              <a:rPr lang="en-US"/>
            </a:br>
            <a:endParaRPr lang="en-US"/>
          </a:p>
        </p:txBody>
      </p:sp>
      <p:sp>
        <p:nvSpPr>
          <p:cNvPr id="8" name="Slide Number Placeholder 4">
            <a:extLst>
              <a:ext uri="{FF2B5EF4-FFF2-40B4-BE49-F238E27FC236}">
                <a16:creationId xmlns:a16="http://schemas.microsoft.com/office/drawing/2014/main" id="{1A5FE326-BEF2-7941-BD92-0CEF5B7736BE}"/>
              </a:ext>
            </a:extLst>
          </p:cNvPr>
          <p:cNvSpPr txBox="1">
            <a:spLocks/>
          </p:cNvSpPr>
          <p:nvPr/>
        </p:nvSpPr>
        <p:spPr>
          <a:xfrm>
            <a:off x="3812772" y="5335106"/>
            <a:ext cx="173224" cy="173224"/>
          </a:xfrm>
          <a:prstGeom prst="rect">
            <a:avLst/>
          </a:prstGeom>
        </p:spPr>
        <p:txBody>
          <a:bodyPr/>
          <a:lst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a:lstStyle>
          <a:p>
            <a:pPr algn="ctr">
              <a:spcAft>
                <a:spcPts val="450"/>
              </a:spcAft>
            </a:pPr>
            <a:fld id="{B67B645E-C5E5-4727-B977-D372A0AA71D9}" type="slidenum">
              <a:rPr lang="en-US" smtClean="0"/>
              <a:pPr algn="ctr">
                <a:spcAft>
                  <a:spcPts val="450"/>
                </a:spcAft>
              </a:pPr>
              <a:t>35</a:t>
            </a:fld>
            <a:endParaRPr lang="en-US"/>
          </a:p>
        </p:txBody>
      </p:sp>
      <p:pic>
        <p:nvPicPr>
          <p:cNvPr id="10" name="Picture 9">
            <a:extLst>
              <a:ext uri="{FF2B5EF4-FFF2-40B4-BE49-F238E27FC236}">
                <a16:creationId xmlns:a16="http://schemas.microsoft.com/office/drawing/2014/main" id="{40F3E2F4-84D3-DD06-AA23-DD6B63A9EBA4}"/>
              </a:ext>
            </a:extLst>
          </p:cNvPr>
          <p:cNvPicPr>
            <a:picLocks noChangeAspect="1"/>
          </p:cNvPicPr>
          <p:nvPr/>
        </p:nvPicPr>
        <p:blipFill>
          <a:blip r:embed="rId5"/>
          <a:stretch>
            <a:fillRect/>
          </a:stretch>
        </p:blipFill>
        <p:spPr>
          <a:xfrm>
            <a:off x="219221" y="216125"/>
            <a:ext cx="4093641" cy="4711250"/>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5" name="Picture 2" descr="Mail Icon PNG Image | Mail icon, Email icon, Icon set design">
            <a:extLst>
              <a:ext uri="{FF2B5EF4-FFF2-40B4-BE49-F238E27FC236}">
                <a16:creationId xmlns:a16="http://schemas.microsoft.com/office/drawing/2014/main" id="{72DD8BAC-3DCD-9C22-823B-E4F0B460224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11242" y="4034364"/>
            <a:ext cx="1109136" cy="1109136"/>
          </a:xfrm>
          <a:prstGeom prst="rect">
            <a:avLst/>
          </a:prstGeom>
          <a:noFill/>
          <a:extLst>
            <a:ext uri="{909E8E84-426E-40DD-AFC4-6F175D3DCCD1}">
              <a14:hiddenFill xmlns:a14="http://schemas.microsoft.com/office/drawing/2010/main">
                <a:solidFill>
                  <a:srgbClr val="FFFFFF"/>
                </a:solidFill>
              </a14:hiddenFill>
            </a:ext>
          </a:extLst>
        </p:spPr>
      </p:pic>
      <p:pic>
        <p:nvPicPr>
          <p:cNvPr id="2" name="Slide 43">
            <a:hlinkClick r:id="" action="ppaction://media"/>
            <a:extLst>
              <a:ext uri="{FF2B5EF4-FFF2-40B4-BE49-F238E27FC236}">
                <a16:creationId xmlns:a16="http://schemas.microsoft.com/office/drawing/2014/main" id="{B1AA2865-C23E-EC79-B982-3B0340417FA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642304" y="4225925"/>
            <a:ext cx="556079" cy="556079"/>
          </a:xfrm>
          <a:prstGeom prst="rect">
            <a:avLst/>
          </a:prstGeom>
        </p:spPr>
      </p:pic>
    </p:spTree>
    <p:extLst>
      <p:ext uri="{BB962C8B-B14F-4D97-AF65-F5344CB8AC3E}">
        <p14:creationId xmlns:p14="http://schemas.microsoft.com/office/powerpoint/2010/main" val="1795799617"/>
      </p:ext>
    </p:extLst>
  </p:cSld>
  <p:clrMapOvr>
    <a:masterClrMapping/>
  </p:clrMapOvr>
  <mc:AlternateContent xmlns:mc="http://schemas.openxmlformats.org/markup-compatibility/2006" xmlns:p14="http://schemas.microsoft.com/office/powerpoint/2010/main">
    <mc:Choice Requires="p14">
      <p:transition p14:dur="10" advTm="60790"/>
    </mc:Choice>
    <mc:Fallback xmlns="">
      <p:transition advTm="607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7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1533121"/>
            <a:ext cx="3028950" cy="2077261"/>
          </a:xfrm>
        </p:spPr>
        <p:txBody>
          <a:bodyPr>
            <a:normAutofit fontScale="90000"/>
          </a:bodyPr>
          <a:lstStyle/>
          <a:p>
            <a:r>
              <a:rPr lang="en-US" sz="2700" b="1"/>
              <a:t>PARENT/ADULT EMAIL CAMPAIGN</a:t>
            </a:r>
            <a:br>
              <a:rPr lang="en-US"/>
            </a:br>
            <a:br>
              <a:rPr lang="en-US"/>
            </a:br>
            <a:br>
              <a:rPr lang="en-US"/>
            </a:br>
            <a:r>
              <a:rPr lang="en-US" sz="1800"/>
              <a:t>Participant details and email addresses are uploaded by council</a:t>
            </a:r>
            <a:br>
              <a:rPr lang="en-US" sz="1800"/>
            </a:br>
            <a:br>
              <a:rPr lang="en-US" sz="1800"/>
            </a:br>
            <a:r>
              <a:rPr lang="en-US" sz="1800"/>
              <a:t>Edit or enter missing parent/adult emails</a:t>
            </a:r>
            <a:br>
              <a:rPr lang="en-US" sz="1800"/>
            </a:br>
            <a:br>
              <a:rPr lang="en-US" sz="1800"/>
            </a:br>
            <a:r>
              <a:rPr lang="en-US" sz="1800"/>
              <a:t>Select “Send and Continue” to Proceed – an email with instructions on how to participate will be sent to each Parent/Adult on the Campaign Launch Date</a:t>
            </a:r>
          </a:p>
        </p:txBody>
      </p:sp>
      <p:pic>
        <p:nvPicPr>
          <p:cNvPr id="7" name="Picture 6">
            <a:extLst>
              <a:ext uri="{FF2B5EF4-FFF2-40B4-BE49-F238E27FC236}">
                <a16:creationId xmlns:a16="http://schemas.microsoft.com/office/drawing/2014/main" id="{A37CB234-2E66-7D1D-558B-ACB8D41C92DC}"/>
              </a:ext>
            </a:extLst>
          </p:cNvPr>
          <p:cNvPicPr>
            <a:picLocks noChangeAspect="1"/>
          </p:cNvPicPr>
          <p:nvPr/>
        </p:nvPicPr>
        <p:blipFill>
          <a:blip r:embed="rId5"/>
          <a:stretch>
            <a:fillRect/>
          </a:stretch>
        </p:blipFill>
        <p:spPr>
          <a:xfrm>
            <a:off x="3183772" y="656506"/>
            <a:ext cx="5711419" cy="3610379"/>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3183772" y="4520381"/>
            <a:ext cx="5711419" cy="538316"/>
          </a:xfrm>
          <a:prstGeom prst="rect">
            <a:avLst/>
          </a:prstGeom>
          <a:noFill/>
          <a:ln>
            <a:noFill/>
          </a:ln>
        </p:spPr>
        <p:txBody>
          <a:bodyPr vert="horz" wrap="square" lIns="91440" tIns="45720" rIns="91440" bIns="45720" rtlCol="0" anchor="ctr">
            <a:noAutofit/>
          </a:bodyPr>
          <a:lstStyle/>
          <a:p>
            <a:pPr algn="ctr"/>
            <a:r>
              <a:rPr lang="en-US" sz="1200"/>
              <a:t>Email Rosi at </a:t>
            </a:r>
            <a:r>
              <a:rPr lang="en-US" sz="1200">
                <a:hlinkClick r:id="rId6"/>
              </a:rPr>
              <a:t>rsouthee@girlscoutssoaz.org</a:t>
            </a:r>
            <a:r>
              <a:rPr lang="en-US" sz="1200"/>
              <a:t> to update rosters if needed.</a:t>
            </a: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183772" y="4545857"/>
            <a:ext cx="487363" cy="487363"/>
          </a:xfrm>
          <a:prstGeom prst="rect">
            <a:avLst/>
          </a:prstGeom>
        </p:spPr>
      </p:pic>
    </p:spTree>
    <p:extLst>
      <p:ext uri="{BB962C8B-B14F-4D97-AF65-F5344CB8AC3E}">
        <p14:creationId xmlns:p14="http://schemas.microsoft.com/office/powerpoint/2010/main" val="4274502826"/>
      </p:ext>
    </p:extLst>
  </p:cSld>
  <p:clrMapOvr>
    <a:masterClrMapping/>
  </p:clrMapOvr>
  <mc:AlternateContent xmlns:mc="http://schemas.openxmlformats.org/markup-compatibility/2006" xmlns:p14="http://schemas.microsoft.com/office/powerpoint/2010/main">
    <mc:Choice Requires="p14">
      <p:transition p14:dur="10" advTm="38740"/>
    </mc:Choice>
    <mc:Fallback xmlns="">
      <p:transition advTm="38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79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0" y="328613"/>
            <a:ext cx="3128963" cy="4300537"/>
          </a:xfrm>
        </p:spPr>
        <p:txBody>
          <a:bodyPr>
            <a:normAutofit/>
          </a:bodyPr>
          <a:lstStyle/>
          <a:p>
            <a:r>
              <a:rPr lang="en-US" sz="2400" b="1">
                <a:latin typeface="Girl Scout Text Book"/>
              </a:rPr>
              <a:t>TROOP DASHBOARD</a:t>
            </a:r>
            <a:br>
              <a:rPr lang="en-US"/>
            </a:br>
            <a:br>
              <a:rPr lang="en-US"/>
            </a:br>
            <a:r>
              <a:rPr lang="en-US">
                <a:latin typeface="Girl Scout Text Book"/>
              </a:rPr>
              <a:t>Send Messages</a:t>
            </a:r>
            <a:br>
              <a:rPr lang="en-US"/>
            </a:br>
            <a:br>
              <a:rPr lang="en-US"/>
            </a:br>
            <a:r>
              <a:rPr lang="en-US">
                <a:latin typeface="Girl Scout Text Book"/>
              </a:rPr>
              <a:t>Select rewards</a:t>
            </a:r>
            <a:br>
              <a:rPr lang="en-US"/>
            </a:br>
            <a:br>
              <a:rPr lang="en-US"/>
            </a:br>
            <a:r>
              <a:rPr lang="en-US">
                <a:latin typeface="Girl Scout Text Book"/>
              </a:rPr>
              <a:t>View sales reports</a:t>
            </a:r>
            <a:br>
              <a:rPr lang="en-US"/>
            </a:br>
            <a:br>
              <a:rPr lang="en-US"/>
            </a:br>
            <a:endParaRPr lang="en-US" sz="1800"/>
          </a:p>
        </p:txBody>
      </p:sp>
      <p:pic>
        <p:nvPicPr>
          <p:cNvPr id="2" name="Picture 1">
            <a:extLst>
              <a:ext uri="{FF2B5EF4-FFF2-40B4-BE49-F238E27FC236}">
                <a16:creationId xmlns:a16="http://schemas.microsoft.com/office/drawing/2014/main" id="{14E6440D-88DC-C2C9-6CD1-DA1353A4C40B}"/>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501361" y="108749"/>
            <a:ext cx="5192096" cy="4926002"/>
          </a:xfrm>
          <a:prstGeom prst="rect">
            <a:avLst/>
          </a:prstGeom>
          <a:ln w="28575">
            <a:solidFill>
              <a:schemeClr val="tx1"/>
            </a:solidFill>
          </a:ln>
          <a:effectLst>
            <a:outerShdw blurRad="50800" dist="38100" dir="2700000" algn="tl" rotWithShape="0">
              <a:prstClr val="black">
                <a:alpha val="40000"/>
              </a:prstClr>
            </a:outerShdw>
          </a:effectLst>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11215" y="4547388"/>
            <a:ext cx="487363" cy="487363"/>
          </a:xfrm>
          <a:prstGeom prst="rect">
            <a:avLst/>
          </a:prstGeom>
        </p:spPr>
      </p:pic>
    </p:spTree>
    <p:extLst>
      <p:ext uri="{BB962C8B-B14F-4D97-AF65-F5344CB8AC3E}">
        <p14:creationId xmlns:p14="http://schemas.microsoft.com/office/powerpoint/2010/main" val="246711485"/>
      </p:ext>
    </p:extLst>
  </p:cSld>
  <p:clrMapOvr>
    <a:masterClrMapping/>
  </p:clrMapOvr>
  <mc:AlternateContent xmlns:mc="http://schemas.openxmlformats.org/markup-compatibility/2006" xmlns:p14="http://schemas.microsoft.com/office/powerpoint/2010/main">
    <mc:Choice Requires="p14">
      <p:transition p14:dur="10" advTm="55350"/>
    </mc:Choice>
    <mc:Fallback xmlns="">
      <p:transition advTm="55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74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610395-793C-2284-01D2-761BA64F149D}"/>
              </a:ext>
            </a:extLst>
          </p:cNvPr>
          <p:cNvPicPr>
            <a:picLocks noChangeAspect="1"/>
          </p:cNvPicPr>
          <p:nvPr/>
        </p:nvPicPr>
        <p:blipFill>
          <a:blip r:embed="rId5"/>
          <a:stretch>
            <a:fillRect/>
          </a:stretch>
        </p:blipFill>
        <p:spPr>
          <a:xfrm>
            <a:off x="6594433" y="241159"/>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sp>
        <p:nvSpPr>
          <p:cNvPr id="15" name="Title 5">
            <a:extLst>
              <a:ext uri="{FF2B5EF4-FFF2-40B4-BE49-F238E27FC236}">
                <a16:creationId xmlns:a16="http://schemas.microsoft.com/office/drawing/2014/main" id="{027DCAF8-8DDC-CA51-FE7D-C2D3CFB26DD3}"/>
              </a:ext>
            </a:extLst>
          </p:cNvPr>
          <p:cNvSpPr>
            <a:spLocks noGrp="1"/>
          </p:cNvSpPr>
          <p:nvPr>
            <p:ph type="title"/>
          </p:nvPr>
        </p:nvSpPr>
        <p:spPr>
          <a:xfrm>
            <a:off x="167109" y="1533121"/>
            <a:ext cx="2745424" cy="2077261"/>
          </a:xfrm>
        </p:spPr>
        <p:txBody>
          <a:bodyPr>
            <a:normAutofit fontScale="90000"/>
          </a:bodyPr>
          <a:lstStyle/>
          <a:p>
            <a:r>
              <a:rPr lang="en-US" sz="2200" b="1">
                <a:latin typeface="Girl Scout Text Book"/>
              </a:rPr>
              <a:t>TROOP VOLUNTEER REWARD</a:t>
            </a:r>
            <a:endParaRPr lang="en-US" sz="1300">
              <a:latin typeface="Girl Scout Text Book"/>
            </a:endParaRPr>
          </a:p>
          <a:p>
            <a:br>
              <a:rPr lang="en-US">
                <a:latin typeface="Girl Scout Text Book"/>
              </a:rPr>
            </a:br>
            <a:r>
              <a:rPr lang="en-US">
                <a:latin typeface="Girl Scout Text Book"/>
              </a:rPr>
              <a:t>CRITERIA </a:t>
            </a:r>
            <a:br>
              <a:rPr lang="en-US">
                <a:latin typeface="Girl Scout Text Book"/>
              </a:rPr>
            </a:br>
            <a:r>
              <a:rPr lang="en-US">
                <a:latin typeface="Girl Scout Text Book"/>
              </a:rPr>
              <a:t>- $1,500+ in total Fall Sales as a Troop and send a Parent email through M2 </a:t>
            </a:r>
            <a:br>
              <a:rPr lang="en-US">
                <a:latin typeface="Girl Scout Text Book"/>
              </a:rPr>
            </a:br>
            <a:endParaRPr lang="en-US" sz="1800"/>
          </a:p>
        </p:txBody>
      </p:sp>
      <p:pic>
        <p:nvPicPr>
          <p:cNvPr id="5" name="Picture 4">
            <a:extLst>
              <a:ext uri="{FF2B5EF4-FFF2-40B4-BE49-F238E27FC236}">
                <a16:creationId xmlns:a16="http://schemas.microsoft.com/office/drawing/2014/main" id="{77809CA7-B6E3-C353-53F0-940DAAC05F2A}"/>
              </a:ext>
            </a:extLst>
          </p:cNvPr>
          <p:cNvPicPr>
            <a:picLocks noChangeAspect="1"/>
          </p:cNvPicPr>
          <p:nvPr/>
        </p:nvPicPr>
        <p:blipFill>
          <a:blip r:embed="rId6"/>
          <a:stretch>
            <a:fillRect/>
          </a:stretch>
        </p:blipFill>
        <p:spPr>
          <a:xfrm>
            <a:off x="3178527" y="241159"/>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849FC16E-90B6-CDD0-F345-F5FE6C9E4F83}"/>
              </a:ext>
            </a:extLst>
          </p:cNvPr>
          <p:cNvPicPr>
            <a:picLocks noChangeAspect="1"/>
          </p:cNvPicPr>
          <p:nvPr/>
        </p:nvPicPr>
        <p:blipFill>
          <a:blip r:embed="rId7"/>
          <a:stretch>
            <a:fillRect/>
          </a:stretch>
        </p:blipFill>
        <p:spPr>
          <a:xfrm>
            <a:off x="4886480" y="2144152"/>
            <a:ext cx="2157988" cy="2746254"/>
          </a:xfrm>
          <a:prstGeom prst="rect">
            <a:avLst/>
          </a:prstGeom>
          <a:ln w="19050">
            <a:solidFill>
              <a:schemeClr val="tx1"/>
            </a:solidFill>
          </a:ln>
          <a:effectLst>
            <a:outerShdw blurRad="292100" dist="139700" dir="2700000" algn="tl" rotWithShape="0">
              <a:srgbClr val="333333">
                <a:alpha val="65000"/>
              </a:srgbClr>
            </a:outerShdw>
          </a:effectLst>
        </p:spPr>
      </p:pic>
      <p:pic>
        <p:nvPicPr>
          <p:cNvPr id="2" name="Slide 47">
            <a:hlinkClick r:id="" action="ppaction://media"/>
            <a:extLst>
              <a:ext uri="{FF2B5EF4-FFF2-40B4-BE49-F238E27FC236}">
                <a16:creationId xmlns:a16="http://schemas.microsoft.com/office/drawing/2014/main" id="{FF690ACA-451A-2105-B95D-206AA3190BA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285546" y="4405539"/>
            <a:ext cx="632279" cy="643165"/>
          </a:xfrm>
          <a:prstGeom prst="rect">
            <a:avLst/>
          </a:prstGeom>
        </p:spPr>
      </p:pic>
    </p:spTree>
    <p:extLst>
      <p:ext uri="{BB962C8B-B14F-4D97-AF65-F5344CB8AC3E}">
        <p14:creationId xmlns:p14="http://schemas.microsoft.com/office/powerpoint/2010/main" val="4267703060"/>
      </p:ext>
    </p:extLst>
  </p:cSld>
  <p:clrMapOvr>
    <a:masterClrMapping/>
  </p:clrMapOvr>
  <mc:AlternateContent xmlns:mc="http://schemas.openxmlformats.org/markup-compatibility/2006" xmlns:p14="http://schemas.microsoft.com/office/powerpoint/2010/main">
    <mc:Choice Requires="p14">
      <p:transition p14:dur="10" advTm="19820"/>
    </mc:Choice>
    <mc:Fallback xmlns="">
      <p:transition advTm="198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2F7F2D2-8A32-6100-250A-B6E91E373719}"/>
              </a:ext>
            </a:extLst>
          </p:cNvPr>
          <p:cNvGrpSpPr/>
          <p:nvPr/>
        </p:nvGrpSpPr>
        <p:grpSpPr>
          <a:xfrm>
            <a:off x="3195326" y="564151"/>
            <a:ext cx="5948674" cy="3903736"/>
            <a:chOff x="3195326" y="171449"/>
            <a:chExt cx="5948674" cy="3903736"/>
          </a:xfrm>
        </p:grpSpPr>
        <p:pic>
          <p:nvPicPr>
            <p:cNvPr id="3" name="Picture 2" descr="Graphical user interface, text, application&#10;&#10;Description automatically generated">
              <a:extLst>
                <a:ext uri="{FF2B5EF4-FFF2-40B4-BE49-F238E27FC236}">
                  <a16:creationId xmlns:a16="http://schemas.microsoft.com/office/drawing/2014/main" id="{8F05C4E8-BA81-8AA3-8006-8827F95007E8}"/>
                </a:ext>
              </a:extLst>
            </p:cNvPr>
            <p:cNvPicPr>
              <a:picLocks noChangeAspect="1"/>
            </p:cNvPicPr>
            <p:nvPr/>
          </p:nvPicPr>
          <p:blipFill rotWithShape="1">
            <a:blip r:embed="rId5"/>
            <a:srcRect b="77293"/>
            <a:stretch/>
          </p:blipFill>
          <p:spPr>
            <a:xfrm>
              <a:off x="3195326" y="171449"/>
              <a:ext cx="5948674" cy="1167954"/>
            </a:xfrm>
            <a:prstGeom prst="rect">
              <a:avLst/>
            </a:prstGeom>
          </p:spPr>
        </p:pic>
        <p:pic>
          <p:nvPicPr>
            <p:cNvPr id="13" name="Picture 12" descr="Graphical user interface, text, application&#10;&#10;Description automatically generated">
              <a:extLst>
                <a:ext uri="{FF2B5EF4-FFF2-40B4-BE49-F238E27FC236}">
                  <a16:creationId xmlns:a16="http://schemas.microsoft.com/office/drawing/2014/main" id="{FFCCBFB7-B531-DD43-0B49-72C3A1B3B9A8}"/>
                </a:ext>
              </a:extLst>
            </p:cNvPr>
            <p:cNvPicPr>
              <a:picLocks noChangeAspect="1"/>
            </p:cNvPicPr>
            <p:nvPr/>
          </p:nvPicPr>
          <p:blipFill rotWithShape="1">
            <a:blip r:embed="rId5"/>
            <a:srcRect t="44789" b="1882"/>
            <a:stretch/>
          </p:blipFill>
          <p:spPr>
            <a:xfrm>
              <a:off x="3195326" y="1332177"/>
              <a:ext cx="5948674" cy="2743008"/>
            </a:xfrm>
            <a:prstGeom prst="rect">
              <a:avLst/>
            </a:prstGeom>
          </p:spPr>
        </p:pic>
      </p:grpSp>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fontScale="90000"/>
          </a:bodyPr>
          <a:lstStyle/>
          <a:p>
            <a:r>
              <a:rPr lang="en-US" sz="2700" b="1">
                <a:latin typeface="Girl Scout Text Book"/>
              </a:rPr>
              <a:t>DELIVERY TICKETS</a:t>
            </a:r>
            <a:br>
              <a:rPr lang="en-US"/>
            </a:br>
            <a:br>
              <a:rPr lang="en-US"/>
            </a:br>
            <a:br>
              <a:rPr lang="en-US"/>
            </a:br>
            <a:r>
              <a:rPr lang="en-US" sz="1800">
                <a:latin typeface="Girl Scout Text Book"/>
              </a:rPr>
              <a:t>Print delivery tickets</a:t>
            </a:r>
            <a:br>
              <a:rPr lang="en-US" sz="1800">
                <a:latin typeface="Girl Scout Text Book"/>
              </a:rPr>
            </a:br>
            <a:r>
              <a:rPr lang="en-US" sz="1800">
                <a:latin typeface="Girl Scout Text Book"/>
              </a:rPr>
              <a:t>by  troop</a:t>
            </a:r>
            <a:br>
              <a:rPr lang="en-US" sz="1800"/>
            </a:br>
            <a:br>
              <a:rPr lang="en-US" sz="1800"/>
            </a:br>
            <a:r>
              <a:rPr lang="en-US" sz="1800">
                <a:latin typeface="Girl Scout Text Book"/>
              </a:rPr>
              <a:t>Available for easier picking and packing</a:t>
            </a:r>
            <a:br>
              <a:rPr lang="en-US" sz="1800"/>
            </a:br>
            <a:br>
              <a:rPr lang="en-US" sz="1800"/>
            </a:br>
            <a:br>
              <a:rPr lang="en-US" sz="1800"/>
            </a:br>
            <a:r>
              <a:rPr lang="en-US" b="1" i="1">
                <a:latin typeface="Girl Scout Text Book"/>
              </a:rPr>
              <a:t>Delivery tickets will be available for both nut &amp; chocolate products and rewards.</a:t>
            </a:r>
          </a:p>
        </p:txBody>
      </p:sp>
      <p:grpSp>
        <p:nvGrpSpPr>
          <p:cNvPr id="8" name="Group 7">
            <a:extLst>
              <a:ext uri="{FF2B5EF4-FFF2-40B4-BE49-F238E27FC236}">
                <a16:creationId xmlns:a16="http://schemas.microsoft.com/office/drawing/2014/main" id="{B5DA78F7-0980-C04C-BF9F-C4900D3D6D69}"/>
              </a:ext>
            </a:extLst>
          </p:cNvPr>
          <p:cNvGrpSpPr/>
          <p:nvPr/>
        </p:nvGrpSpPr>
        <p:grpSpPr>
          <a:xfrm>
            <a:off x="6919904" y="2608949"/>
            <a:ext cx="1870368" cy="2363102"/>
            <a:chOff x="828722" y="3333973"/>
            <a:chExt cx="2493824" cy="3150803"/>
          </a:xfrm>
        </p:grpSpPr>
        <p:sp>
          <p:nvSpPr>
            <p:cNvPr id="11" name="Rectangle 10">
              <a:extLst>
                <a:ext uri="{FF2B5EF4-FFF2-40B4-BE49-F238E27FC236}">
                  <a16:creationId xmlns:a16="http://schemas.microsoft.com/office/drawing/2014/main" id="{56AEA0AD-69B0-C74A-AA93-CC35E8E7CD09}"/>
                </a:ext>
              </a:extLst>
            </p:cNvPr>
            <p:cNvSpPr/>
            <p:nvPr/>
          </p:nvSpPr>
          <p:spPr>
            <a:xfrm>
              <a:off x="840508" y="3333973"/>
              <a:ext cx="2439549" cy="3136563"/>
            </a:xfrm>
            <a:prstGeom prst="rect">
              <a:avLst/>
            </a:prstGeom>
            <a:solidFill>
              <a:schemeClr val="tx1"/>
            </a:solid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A41104B-7BA5-564E-89F5-DCB821C4347F}"/>
                </a:ext>
              </a:extLst>
            </p:cNvPr>
            <p:cNvPicPr>
              <a:picLocks noChangeAspect="1"/>
            </p:cNvPicPr>
            <p:nvPr/>
          </p:nvPicPr>
          <p:blipFill rotWithShape="1">
            <a:blip r:embed="rId6">
              <a:grayscl/>
            </a:blip>
            <a:srcRect b="3136"/>
            <a:stretch/>
          </p:blipFill>
          <p:spPr>
            <a:xfrm>
              <a:off x="828722" y="3358683"/>
              <a:ext cx="2493824" cy="3126093"/>
            </a:xfrm>
            <a:prstGeom prst="rect">
              <a:avLst/>
            </a:prstGeom>
            <a:solidFill>
              <a:schemeClr val="bg1">
                <a:lumMod val="95000"/>
              </a:schemeClr>
            </a:solidFill>
          </p:spPr>
        </p:pic>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550776" y="4484688"/>
            <a:ext cx="487363" cy="487363"/>
          </a:xfrm>
          <a:prstGeom prst="rect">
            <a:avLst/>
          </a:prstGeom>
        </p:spPr>
      </p:pic>
    </p:spTree>
    <p:extLst>
      <p:ext uri="{BB962C8B-B14F-4D97-AF65-F5344CB8AC3E}">
        <p14:creationId xmlns:p14="http://schemas.microsoft.com/office/powerpoint/2010/main" val="93577864"/>
      </p:ext>
    </p:extLst>
  </p:cSld>
  <p:clrMapOvr>
    <a:masterClrMapping/>
  </p:clrMapOvr>
  <mc:AlternateContent xmlns:mc="http://schemas.openxmlformats.org/markup-compatibility/2006" xmlns:p14="http://schemas.microsoft.com/office/powerpoint/2010/main">
    <mc:Choice Requires="p14">
      <p:transition p14:dur="10" advTm="26370"/>
    </mc:Choice>
    <mc:Fallback xmlns="">
      <p:transition advTm="26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5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B616EBEC-9528-FD22-BA75-1BD6A0F7EB69}"/>
              </a:ext>
            </a:extLst>
          </p:cNvPr>
          <p:cNvPicPr>
            <a:picLocks noChangeAspect="1"/>
          </p:cNvPicPr>
          <p:nvPr/>
        </p:nvPicPr>
        <p:blipFill>
          <a:blip r:embed="rId5"/>
          <a:stretch>
            <a:fillRect/>
          </a:stretch>
        </p:blipFill>
        <p:spPr>
          <a:xfrm>
            <a:off x="0" y="254782"/>
            <a:ext cx="4701695" cy="3040874"/>
          </a:xfrm>
          <a:prstGeom prst="rect">
            <a:avLst/>
          </a:prstGeom>
        </p:spPr>
      </p:pic>
      <p:pic>
        <p:nvPicPr>
          <p:cNvPr id="11" name="Picture 10">
            <a:extLst>
              <a:ext uri="{FF2B5EF4-FFF2-40B4-BE49-F238E27FC236}">
                <a16:creationId xmlns:a16="http://schemas.microsoft.com/office/drawing/2014/main" id="{E437B08C-4BCD-30C7-1690-AE5A06CFC5B4}"/>
              </a:ext>
            </a:extLst>
          </p:cNvPr>
          <p:cNvPicPr>
            <a:picLocks noChangeAspect="1"/>
          </p:cNvPicPr>
          <p:nvPr/>
        </p:nvPicPr>
        <p:blipFill>
          <a:blip r:embed="rId6"/>
          <a:stretch>
            <a:fillRect/>
          </a:stretch>
        </p:blipFill>
        <p:spPr>
          <a:xfrm>
            <a:off x="1422503" y="1982865"/>
            <a:ext cx="1463043" cy="1392939"/>
          </a:xfrm>
          <a:prstGeom prst="rect">
            <a:avLst/>
          </a:prstGeom>
        </p:spPr>
      </p:pic>
      <p:pic>
        <p:nvPicPr>
          <p:cNvPr id="14" name="Picture 13">
            <a:extLst>
              <a:ext uri="{FF2B5EF4-FFF2-40B4-BE49-F238E27FC236}">
                <a16:creationId xmlns:a16="http://schemas.microsoft.com/office/drawing/2014/main" id="{BD298968-6159-247B-0ACA-6B7B0FA9D191}"/>
              </a:ext>
            </a:extLst>
          </p:cNvPr>
          <p:cNvPicPr>
            <a:picLocks noChangeAspect="1"/>
          </p:cNvPicPr>
          <p:nvPr/>
        </p:nvPicPr>
        <p:blipFill>
          <a:blip r:embed="rId7"/>
          <a:stretch>
            <a:fillRect/>
          </a:stretch>
        </p:blipFill>
        <p:spPr>
          <a:xfrm>
            <a:off x="-246452" y="1262636"/>
            <a:ext cx="1719075" cy="2033020"/>
          </a:xfrm>
          <a:prstGeom prst="rect">
            <a:avLst/>
          </a:prstGeom>
        </p:spPr>
      </p:pic>
      <p:sp>
        <p:nvSpPr>
          <p:cNvPr id="6" name="Title 5">
            <a:extLst>
              <a:ext uri="{FF2B5EF4-FFF2-40B4-BE49-F238E27FC236}">
                <a16:creationId xmlns:a16="http://schemas.microsoft.com/office/drawing/2014/main" id="{FB5CB35E-88FA-6D4A-B72B-BD65CD293640}"/>
              </a:ext>
            </a:extLst>
          </p:cNvPr>
          <p:cNvSpPr>
            <a:spLocks noGrp="1"/>
          </p:cNvSpPr>
          <p:nvPr>
            <p:ph type="title"/>
          </p:nvPr>
        </p:nvSpPr>
        <p:spPr>
          <a:xfrm>
            <a:off x="5138004" y="1899254"/>
            <a:ext cx="3467447" cy="2692412"/>
          </a:xfrm>
        </p:spPr>
        <p:txBody>
          <a:bodyPr/>
          <a:lstStyle/>
          <a:p>
            <a:r>
              <a:rPr lang="en-US" sz="2400" b="1" dirty="0">
                <a:latin typeface="Girl Scout Text Book"/>
              </a:rPr>
              <a:t>TROOP PROCEEDS</a:t>
            </a:r>
            <a:br>
              <a:rPr lang="en-US" sz="2400" b="1" dirty="0">
                <a:latin typeface="Girl Scout Text Book"/>
              </a:rPr>
            </a:br>
            <a:br>
              <a:rPr lang="en-US" sz="2400" b="1" dirty="0">
                <a:latin typeface="Girl Scout Text Book"/>
              </a:rPr>
            </a:br>
            <a:br>
              <a:rPr lang="en-US" sz="1800" b="1" dirty="0">
                <a:latin typeface="Girl Scout Text Book"/>
              </a:rPr>
            </a:br>
            <a:br>
              <a:rPr lang="en-US" sz="1800" b="1" dirty="0">
                <a:latin typeface="Girl Scout Text Book"/>
              </a:rPr>
            </a:br>
            <a:r>
              <a:rPr lang="en-US" sz="1800" dirty="0" err="1">
                <a:latin typeface="Girl Scout Text Book"/>
              </a:rPr>
              <a:t>Proceeds</a:t>
            </a:r>
            <a:r>
              <a:rPr lang="en-US" sz="1800" dirty="0">
                <a:latin typeface="Girl Scout Text Book"/>
              </a:rPr>
              <a:t> stay local to benefit our council and troops earn 22% on Mags &amp; More and $1.25 on each nut/chocolate item.</a:t>
            </a:r>
            <a:br>
              <a:rPr lang="en-US" sz="1800" dirty="0">
                <a:latin typeface="Girl Scout Text Book"/>
              </a:rPr>
            </a:br>
            <a:r>
              <a:rPr lang="en-US" sz="1800" dirty="0">
                <a:latin typeface="Girl Scout Text Book"/>
              </a:rPr>
              <a:t> </a:t>
            </a:r>
            <a:br>
              <a:rPr lang="en-US" sz="1800" dirty="0">
                <a:latin typeface="Girl Scout Text Book"/>
              </a:rPr>
            </a:br>
            <a:br>
              <a:rPr lang="en-US" sz="1800" b="1" dirty="0">
                <a:latin typeface="Girl Scout Text Book"/>
              </a:rPr>
            </a:br>
            <a:r>
              <a:rPr lang="en-US" sz="1800" dirty="0">
                <a:latin typeface="Girl Scout Text Book"/>
              </a:rPr>
              <a:t> </a:t>
            </a:r>
            <a:br>
              <a:rPr lang="en-US" sz="1800" dirty="0"/>
            </a:br>
            <a:br>
              <a:rPr lang="en-US" sz="1800" dirty="0"/>
            </a:br>
            <a:br>
              <a:rPr lang="en-US" dirty="0"/>
            </a:br>
            <a:endParaRPr lang="en-US" dirty="0"/>
          </a:p>
        </p:txBody>
      </p:sp>
      <p:sp>
        <p:nvSpPr>
          <p:cNvPr id="3" name="TextBox 2">
            <a:extLst>
              <a:ext uri="{FF2B5EF4-FFF2-40B4-BE49-F238E27FC236}">
                <a16:creationId xmlns:a16="http://schemas.microsoft.com/office/drawing/2014/main" id="{A156F3EE-4A68-A649-BF61-D526053566F4}"/>
              </a:ext>
            </a:extLst>
          </p:cNvPr>
          <p:cNvSpPr txBox="1"/>
          <p:nvPr/>
        </p:nvSpPr>
        <p:spPr>
          <a:xfrm>
            <a:off x="4143375" y="4957763"/>
            <a:ext cx="0" cy="0"/>
          </a:xfrm>
          <a:prstGeom prst="rect">
            <a:avLst/>
          </a:prstGeom>
          <a:noFill/>
          <a:ln>
            <a:noFill/>
          </a:ln>
        </p:spPr>
        <p:txBody>
          <a:bodyPr vert="horz" wrap="none" lIns="91440" tIns="45720" rIns="91440" bIns="45720" rtlCol="0" anchor="ctr">
            <a:noAutofit/>
          </a:bodyPr>
          <a:lstStyle/>
          <a:p>
            <a:pPr algn="l"/>
            <a:endParaRPr lang="en-US"/>
          </a:p>
        </p:txBody>
      </p:sp>
      <p:pic>
        <p:nvPicPr>
          <p:cNvPr id="4" name="Picture 3">
            <a:extLst>
              <a:ext uri="{FF2B5EF4-FFF2-40B4-BE49-F238E27FC236}">
                <a16:creationId xmlns:a16="http://schemas.microsoft.com/office/drawing/2014/main" id="{A3C1915B-8048-F953-E3E4-975D9E4C289C}"/>
              </a:ext>
            </a:extLst>
          </p:cNvPr>
          <p:cNvPicPr>
            <a:picLocks noChangeAspect="1"/>
          </p:cNvPicPr>
          <p:nvPr/>
        </p:nvPicPr>
        <p:blipFill>
          <a:blip r:embed="rId8"/>
          <a:stretch>
            <a:fillRect/>
          </a:stretch>
        </p:blipFill>
        <p:spPr>
          <a:xfrm>
            <a:off x="364210" y="3659562"/>
            <a:ext cx="3956203" cy="994955"/>
          </a:xfrm>
          <a:prstGeom prst="rect">
            <a:avLst/>
          </a:prstGeom>
        </p:spPr>
      </p:pic>
      <p:pic>
        <p:nvPicPr>
          <p:cNvPr id="31" name="Picture 30">
            <a:extLst>
              <a:ext uri="{FF2B5EF4-FFF2-40B4-BE49-F238E27FC236}">
                <a16:creationId xmlns:a16="http://schemas.microsoft.com/office/drawing/2014/main" id="{D7B6632C-A42F-3688-618E-95C847A2A80B}"/>
              </a:ext>
            </a:extLst>
          </p:cNvPr>
          <p:cNvPicPr>
            <a:picLocks noChangeAspect="1"/>
          </p:cNvPicPr>
          <p:nvPr/>
        </p:nvPicPr>
        <p:blipFill>
          <a:blip r:embed="rId7"/>
          <a:stretch>
            <a:fillRect/>
          </a:stretch>
        </p:blipFill>
        <p:spPr>
          <a:xfrm flipH="1">
            <a:off x="-548745" y="1275994"/>
            <a:ext cx="1719075" cy="2033020"/>
          </a:xfrm>
          <a:prstGeom prst="rect">
            <a:avLst/>
          </a:prstGeom>
        </p:spPr>
      </p:pic>
      <p:pic>
        <p:nvPicPr>
          <p:cNvPr id="18" name="Picture 17">
            <a:extLst>
              <a:ext uri="{FF2B5EF4-FFF2-40B4-BE49-F238E27FC236}">
                <a16:creationId xmlns:a16="http://schemas.microsoft.com/office/drawing/2014/main" id="{8073A86C-E459-CC92-CB1A-2275540C7E4C}"/>
              </a:ext>
            </a:extLst>
          </p:cNvPr>
          <p:cNvPicPr>
            <a:picLocks noChangeAspect="1"/>
          </p:cNvPicPr>
          <p:nvPr/>
        </p:nvPicPr>
        <p:blipFill>
          <a:blip r:embed="rId9"/>
          <a:stretch>
            <a:fillRect/>
          </a:stretch>
        </p:blipFill>
        <p:spPr>
          <a:xfrm>
            <a:off x="151946" y="729023"/>
            <a:ext cx="1925263" cy="2620065"/>
          </a:xfrm>
          <a:prstGeom prst="rect">
            <a:avLst/>
          </a:prstGeom>
          <a:effectLst>
            <a:outerShdw blurRad="50800" dist="38100" sx="103000" sy="103000" algn="l" rotWithShape="0">
              <a:prstClr val="black">
                <a:alpha val="51000"/>
              </a:prstClr>
            </a:outerShdw>
          </a:effectLst>
        </p:spPr>
      </p:pic>
      <p:pic>
        <p:nvPicPr>
          <p:cNvPr id="29" name="Picture 28">
            <a:extLst>
              <a:ext uri="{FF2B5EF4-FFF2-40B4-BE49-F238E27FC236}">
                <a16:creationId xmlns:a16="http://schemas.microsoft.com/office/drawing/2014/main" id="{1DDD7248-0F45-61D6-0483-6B55D1DD5527}"/>
              </a:ext>
            </a:extLst>
          </p:cNvPr>
          <p:cNvPicPr>
            <a:picLocks noChangeAspect="1"/>
          </p:cNvPicPr>
          <p:nvPr/>
        </p:nvPicPr>
        <p:blipFill>
          <a:blip r:embed="rId7"/>
          <a:stretch>
            <a:fillRect/>
          </a:stretch>
        </p:blipFill>
        <p:spPr>
          <a:xfrm>
            <a:off x="3224751" y="1189401"/>
            <a:ext cx="1719075" cy="2033020"/>
          </a:xfrm>
          <a:prstGeom prst="rect">
            <a:avLst/>
          </a:prstGeom>
        </p:spPr>
      </p:pic>
      <p:pic>
        <p:nvPicPr>
          <p:cNvPr id="27" name="Picture 26">
            <a:extLst>
              <a:ext uri="{FF2B5EF4-FFF2-40B4-BE49-F238E27FC236}">
                <a16:creationId xmlns:a16="http://schemas.microsoft.com/office/drawing/2014/main" id="{8CD6FE46-753B-14B6-7674-090E91FB57FE}"/>
              </a:ext>
            </a:extLst>
          </p:cNvPr>
          <p:cNvPicPr>
            <a:picLocks noChangeAspect="1"/>
          </p:cNvPicPr>
          <p:nvPr/>
        </p:nvPicPr>
        <p:blipFill>
          <a:blip r:embed="rId10"/>
          <a:stretch>
            <a:fillRect/>
          </a:stretch>
        </p:blipFill>
        <p:spPr>
          <a:xfrm>
            <a:off x="3561741" y="1897520"/>
            <a:ext cx="1139954" cy="1563627"/>
          </a:xfrm>
          <a:prstGeom prst="rect">
            <a:avLst/>
          </a:prstGeom>
        </p:spPr>
      </p:pic>
      <p:pic>
        <p:nvPicPr>
          <p:cNvPr id="23" name="Picture 22">
            <a:extLst>
              <a:ext uri="{FF2B5EF4-FFF2-40B4-BE49-F238E27FC236}">
                <a16:creationId xmlns:a16="http://schemas.microsoft.com/office/drawing/2014/main" id="{71459059-DF9A-784B-645A-7C8A0BE80E88}"/>
              </a:ext>
            </a:extLst>
          </p:cNvPr>
          <p:cNvPicPr>
            <a:picLocks noChangeAspect="1"/>
          </p:cNvPicPr>
          <p:nvPr/>
        </p:nvPicPr>
        <p:blipFill>
          <a:blip r:embed="rId11"/>
          <a:stretch>
            <a:fillRect/>
          </a:stretch>
        </p:blipFill>
        <p:spPr>
          <a:xfrm>
            <a:off x="2617331" y="1581615"/>
            <a:ext cx="1152756" cy="1833404"/>
          </a:xfrm>
          <a:prstGeom prst="rect">
            <a:avLst/>
          </a:prstGeom>
          <a:effectLst>
            <a:outerShdw blurRad="50800" dist="38100" sx="103000" sy="103000" algn="l" rotWithShape="0">
              <a:prstClr val="black">
                <a:alpha val="51000"/>
              </a:prstClr>
            </a:outerShdw>
          </a:effectLst>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4701695" y="4656137"/>
            <a:ext cx="487363" cy="487363"/>
          </a:xfrm>
          <a:prstGeom prst="rect">
            <a:avLst/>
          </a:prstGeom>
        </p:spPr>
      </p:pic>
    </p:spTree>
    <p:extLst>
      <p:ext uri="{BB962C8B-B14F-4D97-AF65-F5344CB8AC3E}">
        <p14:creationId xmlns:p14="http://schemas.microsoft.com/office/powerpoint/2010/main" val="2689313073"/>
      </p:ext>
    </p:extLst>
  </p:cSld>
  <p:clrMapOvr>
    <a:masterClrMapping/>
  </p:clrMapOvr>
  <mc:AlternateContent xmlns:mc="http://schemas.openxmlformats.org/markup-compatibility/2006" xmlns:p14="http://schemas.microsoft.com/office/powerpoint/2010/main">
    <mc:Choice Requires="p14">
      <p:transition p14:dur="10" advTm="35900"/>
    </mc:Choice>
    <mc:Fallback xmlns="">
      <p:transition advTm="35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603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C3BCF-FAF9-AE81-3F52-EBBED7793A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1CDA4C7-8EAD-241F-37A9-61AFB1D20CAD}"/>
              </a:ext>
            </a:extLst>
          </p:cNvPr>
          <p:cNvSpPr>
            <a:spLocks noGrp="1"/>
          </p:cNvSpPr>
          <p:nvPr>
            <p:ph type="title"/>
          </p:nvPr>
        </p:nvSpPr>
        <p:spPr/>
        <p:txBody>
          <a:bodyPr/>
          <a:lstStyle/>
          <a:p>
            <a:r>
              <a:rPr lang="en-US" sz="2800" b="1"/>
              <a:t>Program Specifics</a:t>
            </a:r>
          </a:p>
        </p:txBody>
      </p:sp>
      <p:pic>
        <p:nvPicPr>
          <p:cNvPr id="4" name="Picture 3">
            <a:extLst>
              <a:ext uri="{FF2B5EF4-FFF2-40B4-BE49-F238E27FC236}">
                <a16:creationId xmlns:a16="http://schemas.microsoft.com/office/drawing/2014/main" id="{09D47930-EC9A-95F4-BD58-1CB3D83C62C7}"/>
              </a:ext>
            </a:extLst>
          </p:cNvPr>
          <p:cNvPicPr>
            <a:picLocks noChangeAspect="1"/>
          </p:cNvPicPr>
          <p:nvPr/>
        </p:nvPicPr>
        <p:blipFill>
          <a:blip r:embed="rId5"/>
          <a:stretch>
            <a:fillRect/>
          </a:stretch>
        </p:blipFill>
        <p:spPr>
          <a:xfrm>
            <a:off x="346982" y="2637042"/>
            <a:ext cx="2517653" cy="2304293"/>
          </a:xfrm>
          <a:prstGeom prst="rect">
            <a:avLst/>
          </a:prstGeom>
        </p:spPr>
      </p:pic>
      <p:pic>
        <p:nvPicPr>
          <p:cNvPr id="8" name="Picture 7">
            <a:extLst>
              <a:ext uri="{FF2B5EF4-FFF2-40B4-BE49-F238E27FC236}">
                <a16:creationId xmlns:a16="http://schemas.microsoft.com/office/drawing/2014/main" id="{9A4113EB-EC39-1E7A-A02F-2C4407DD23C4}"/>
              </a:ext>
            </a:extLst>
          </p:cNvPr>
          <p:cNvPicPr>
            <a:picLocks noChangeAspect="1"/>
          </p:cNvPicPr>
          <p:nvPr/>
        </p:nvPicPr>
        <p:blipFill>
          <a:blip r:embed="rId6"/>
          <a:stretch>
            <a:fillRect/>
          </a:stretch>
        </p:blipFill>
        <p:spPr>
          <a:xfrm>
            <a:off x="933612" y="2322018"/>
            <a:ext cx="2049574" cy="2576728"/>
          </a:xfrm>
          <a:prstGeom prst="rect">
            <a:avLst/>
          </a:prstGeom>
        </p:spPr>
      </p:pic>
      <p:pic>
        <p:nvPicPr>
          <p:cNvPr id="10" name="Picture 9">
            <a:extLst>
              <a:ext uri="{FF2B5EF4-FFF2-40B4-BE49-F238E27FC236}">
                <a16:creationId xmlns:a16="http://schemas.microsoft.com/office/drawing/2014/main" id="{1BC01926-C5C6-9FA4-776D-E99F3D4EFF1D}"/>
              </a:ext>
            </a:extLst>
          </p:cNvPr>
          <p:cNvPicPr>
            <a:picLocks noChangeAspect="1"/>
          </p:cNvPicPr>
          <p:nvPr/>
        </p:nvPicPr>
        <p:blipFill>
          <a:blip r:embed="rId7"/>
          <a:stretch>
            <a:fillRect/>
          </a:stretch>
        </p:blipFill>
        <p:spPr>
          <a:xfrm rot="15772706">
            <a:off x="7790492" y="418540"/>
            <a:ext cx="716235" cy="762790"/>
          </a:xfrm>
          <a:prstGeom prst="rect">
            <a:avLst/>
          </a:prstGeom>
        </p:spPr>
      </p:pic>
      <p:pic>
        <p:nvPicPr>
          <p:cNvPr id="3" name="Slide 50">
            <a:hlinkClick r:id="" action="ppaction://media"/>
            <a:extLst>
              <a:ext uri="{FF2B5EF4-FFF2-40B4-BE49-F238E27FC236}">
                <a16:creationId xmlns:a16="http://schemas.microsoft.com/office/drawing/2014/main" id="{D10EE48A-7A27-96C6-340C-F8935FD8AB32}"/>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7822" y="177021"/>
            <a:ext cx="654050" cy="654050"/>
          </a:xfrm>
          <a:prstGeom prst="rect">
            <a:avLst/>
          </a:prstGeom>
        </p:spPr>
      </p:pic>
    </p:spTree>
    <p:extLst>
      <p:ext uri="{BB962C8B-B14F-4D97-AF65-F5344CB8AC3E}">
        <p14:creationId xmlns:p14="http://schemas.microsoft.com/office/powerpoint/2010/main" val="1595869699"/>
      </p:ext>
    </p:extLst>
  </p:cSld>
  <p:clrMapOvr>
    <a:masterClrMapping/>
  </p:clrMapOvr>
  <mc:AlternateContent xmlns:mc="http://schemas.openxmlformats.org/markup-compatibility/2006" xmlns:p14="http://schemas.microsoft.com/office/powerpoint/2010/main">
    <mc:Choice Requires="p14">
      <p:transition p14:dur="10" advTm="5000"/>
    </mc:Choice>
    <mc:Fallback xmlns="">
      <p:transition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4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p:txBody>
          <a:bodyPr>
            <a:normAutofit/>
          </a:bodyPr>
          <a:lstStyle/>
          <a:p>
            <a:r>
              <a:rPr lang="en-US" sz="2400" b="1"/>
              <a:t>IMPORTANT DATES</a:t>
            </a:r>
          </a:p>
        </p:txBody>
      </p:sp>
      <p:graphicFrame>
        <p:nvGraphicFramePr>
          <p:cNvPr id="8" name="TextBox 14">
            <a:extLst>
              <a:ext uri="{FF2B5EF4-FFF2-40B4-BE49-F238E27FC236}">
                <a16:creationId xmlns:a16="http://schemas.microsoft.com/office/drawing/2014/main" id="{7B83DF59-13A6-8C44-A9E1-0EC0FD903B34}"/>
              </a:ext>
            </a:extLst>
          </p:cNvPr>
          <p:cNvGraphicFramePr/>
          <p:nvPr>
            <p:extLst>
              <p:ext uri="{D42A27DB-BD31-4B8C-83A1-F6EECF244321}">
                <p14:modId xmlns:p14="http://schemas.microsoft.com/office/powerpoint/2010/main" val="3723181231"/>
              </p:ext>
            </p:extLst>
          </p:nvPr>
        </p:nvGraphicFramePr>
        <p:xfrm>
          <a:off x="3557510" y="327478"/>
          <a:ext cx="5007565" cy="34803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3314802" y="4401881"/>
            <a:ext cx="487363" cy="487363"/>
          </a:xfrm>
          <a:prstGeom prst="rect">
            <a:avLst/>
          </a:prstGeom>
        </p:spPr>
      </p:pic>
    </p:spTree>
    <p:extLst>
      <p:ext uri="{BB962C8B-B14F-4D97-AF65-F5344CB8AC3E}">
        <p14:creationId xmlns:p14="http://schemas.microsoft.com/office/powerpoint/2010/main" val="3477323919"/>
      </p:ext>
    </p:extLst>
  </p:cSld>
  <p:clrMapOvr>
    <a:masterClrMapping/>
  </p:clrMapOvr>
  <mc:AlternateContent xmlns:mc="http://schemas.openxmlformats.org/markup-compatibility/2006" xmlns:p14="http://schemas.microsoft.com/office/powerpoint/2010/main">
    <mc:Choice Requires="p14">
      <p:transition p14:dur="10" advClick="0" advTm="23990"/>
    </mc:Choice>
    <mc:Fallback xmlns="">
      <p:transition advClick="0" advTm="23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0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FFAC78-B968-004A-9BC1-4E97E4282B5F}"/>
              </a:ext>
            </a:extLst>
          </p:cNvPr>
          <p:cNvSpPr>
            <a:spLocks noGrp="1"/>
          </p:cNvSpPr>
          <p:nvPr>
            <p:ph type="title"/>
          </p:nvPr>
        </p:nvSpPr>
        <p:spPr/>
        <p:txBody>
          <a:bodyPr/>
          <a:lstStyle/>
          <a:p>
            <a:r>
              <a:rPr lang="en-US" b="1"/>
              <a:t>FALL PRODUCT PROGRAM CUSTOMER CARE</a:t>
            </a:r>
          </a:p>
        </p:txBody>
      </p:sp>
      <p:pic>
        <p:nvPicPr>
          <p:cNvPr id="9" name="Picture 8" descr="Diagram, text&#10;&#10;Description automatically generated">
            <a:extLst>
              <a:ext uri="{FF2B5EF4-FFF2-40B4-BE49-F238E27FC236}">
                <a16:creationId xmlns:a16="http://schemas.microsoft.com/office/drawing/2014/main" id="{7D8526A9-65EA-674D-BBFB-2B91848A24C0}"/>
              </a:ext>
            </a:extLst>
          </p:cNvPr>
          <p:cNvPicPr>
            <a:picLocks noChangeAspect="1"/>
          </p:cNvPicPr>
          <p:nvPr/>
        </p:nvPicPr>
        <p:blipFill>
          <a:blip r:embed="rId5"/>
          <a:stretch>
            <a:fillRect/>
          </a:stretch>
        </p:blipFill>
        <p:spPr>
          <a:xfrm>
            <a:off x="5023103" y="2720960"/>
            <a:ext cx="3806727" cy="2175273"/>
          </a:xfrm>
          <a:prstGeom prst="rect">
            <a:avLst/>
          </a:prstGeom>
          <a:noFill/>
          <a:ln w="38100" cap="sq">
            <a:solidFill>
              <a:srgbClr val="000000"/>
            </a:solidFill>
            <a:prstDash val="solid"/>
            <a:miter lim="800000"/>
          </a:ln>
          <a:effectLst>
            <a:outerShdw blurRad="50800" dist="38100" dir="2700000" algn="tl" rotWithShape="0">
              <a:srgbClr val="000000">
                <a:alpha val="43000"/>
              </a:srgbClr>
            </a:outerShdw>
          </a:effectLst>
        </p:spPr>
      </p:pic>
      <p:sp>
        <p:nvSpPr>
          <p:cNvPr id="12" name="Title 5">
            <a:extLst>
              <a:ext uri="{FF2B5EF4-FFF2-40B4-BE49-F238E27FC236}">
                <a16:creationId xmlns:a16="http://schemas.microsoft.com/office/drawing/2014/main" id="{CB870CB4-380D-9241-80DE-ED05F9D0C74F}"/>
              </a:ext>
            </a:extLst>
          </p:cNvPr>
          <p:cNvSpPr txBox="1">
            <a:spLocks/>
          </p:cNvSpPr>
          <p:nvPr/>
        </p:nvSpPr>
        <p:spPr>
          <a:xfrm>
            <a:off x="180131" y="2818972"/>
            <a:ext cx="4774174" cy="2077261"/>
          </a:xfrm>
          <a:prstGeom prst="rect">
            <a:avLst/>
          </a:prstGeom>
        </p:spPr>
        <p:txBody>
          <a:bodyPr vert="horz" lIns="91440" tIns="45720" rIns="91440" bIns="45720" rtlCol="0" anchor="ctr">
            <a:normAutofit fontScale="97500"/>
          </a:bodyPr>
          <a:lstStyle>
            <a:lvl1pPr algn="ctr" defTabSz="685783" rtl="0" eaLnBrk="1" latinLnBrk="0" hangingPunct="1">
              <a:lnSpc>
                <a:spcPct val="90000"/>
              </a:lnSpc>
              <a:spcBef>
                <a:spcPct val="0"/>
              </a:spcBef>
              <a:buNone/>
              <a:defRPr sz="2400" b="0" i="0" kern="1200">
                <a:solidFill>
                  <a:schemeClr val="tx1"/>
                </a:solidFill>
                <a:latin typeface="Girl Scout Display Light" panose="02020003000000000000" pitchFamily="18" charset="0"/>
                <a:ea typeface="+mj-ea"/>
                <a:cs typeface="+mj-cs"/>
              </a:defRPr>
            </a:lvl1pPr>
          </a:lstStyle>
          <a:p>
            <a:r>
              <a:rPr lang="en-US" sz="1800"/>
              <a:t>M2’S Customer Care team is cross-trained to handle tech support, volunteer/participant and customer inquiries</a:t>
            </a:r>
            <a:br>
              <a:rPr lang="en-US" sz="1800"/>
            </a:br>
            <a:br>
              <a:rPr lang="en-US" sz="1800"/>
            </a:br>
            <a:r>
              <a:rPr lang="en-US" sz="1800"/>
              <a:t>Support available through phone, chat, and email!</a:t>
            </a:r>
          </a:p>
          <a:p>
            <a:endParaRPr lang="en-US" sz="1800"/>
          </a:p>
          <a:p>
            <a:r>
              <a:rPr lang="en-US" sz="1800"/>
              <a:t>100% customer satisfaction guarantee</a:t>
            </a:r>
          </a:p>
        </p:txBody>
      </p:sp>
      <p:pic>
        <p:nvPicPr>
          <p:cNvPr id="2" name="Slide 53">
            <a:hlinkClick r:id="" action="ppaction://media"/>
            <a:extLst>
              <a:ext uri="{FF2B5EF4-FFF2-40B4-BE49-F238E27FC236}">
                <a16:creationId xmlns:a16="http://schemas.microsoft.com/office/drawing/2014/main" id="{2C6C3C89-9E0F-5312-450C-3191DCCED5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4732" y="236311"/>
            <a:ext cx="643165" cy="621393"/>
          </a:xfrm>
          <a:prstGeom prst="rect">
            <a:avLst/>
          </a:prstGeom>
        </p:spPr>
      </p:pic>
    </p:spTree>
    <p:extLst>
      <p:ext uri="{BB962C8B-B14F-4D97-AF65-F5344CB8AC3E}">
        <p14:creationId xmlns:p14="http://schemas.microsoft.com/office/powerpoint/2010/main" val="283293248"/>
      </p:ext>
    </p:extLst>
  </p:cSld>
  <p:clrMapOvr>
    <a:masterClrMapping/>
  </p:clrMapOvr>
  <mc:AlternateContent xmlns:mc="http://schemas.openxmlformats.org/markup-compatibility/2006" xmlns:p14="http://schemas.microsoft.com/office/powerpoint/2010/main">
    <mc:Choice Requires="p14">
      <p:transition p14:dur="10" advClick="0" advTm="26820"/>
    </mc:Choice>
    <mc:Fallback xmlns="">
      <p:transition advClick="0" advTm="268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302117-5C83-E59D-95C9-82100D5CE837}"/>
              </a:ext>
            </a:extLst>
          </p:cNvPr>
          <p:cNvSpPr>
            <a:spLocks noGrp="1"/>
          </p:cNvSpPr>
          <p:nvPr>
            <p:ph type="sldNum" sz="quarter" idx="12"/>
          </p:nvPr>
        </p:nvSpPr>
        <p:spPr/>
        <p:txBody>
          <a:bodyPr/>
          <a:lstStyle/>
          <a:p>
            <a:fld id="{7691CCDB-B024-8747-B233-CAD1CBC7A901}" type="slidenum">
              <a:rPr lang="en-US" smtClean="0"/>
              <a:pPr/>
              <a:t>43</a:t>
            </a:fld>
            <a:endParaRPr lang="en-US"/>
          </a:p>
        </p:txBody>
      </p:sp>
      <p:sp>
        <p:nvSpPr>
          <p:cNvPr id="3" name="Text Placeholder 2">
            <a:extLst>
              <a:ext uri="{FF2B5EF4-FFF2-40B4-BE49-F238E27FC236}">
                <a16:creationId xmlns:a16="http://schemas.microsoft.com/office/drawing/2014/main" id="{B8255440-F49D-29CB-16D8-EE7A262DC841}"/>
              </a:ext>
            </a:extLst>
          </p:cNvPr>
          <p:cNvSpPr>
            <a:spLocks noGrp="1"/>
          </p:cNvSpPr>
          <p:nvPr>
            <p:ph type="body" sz="quarter" idx="14"/>
          </p:nvPr>
        </p:nvSpPr>
        <p:spPr>
          <a:xfrm>
            <a:off x="3275134" y="2811850"/>
            <a:ext cx="5678366" cy="2182180"/>
          </a:xfrm>
        </p:spPr>
        <p:txBody>
          <a:bodyPr/>
          <a:lstStyle/>
          <a:p>
            <a:r>
              <a:rPr lang="en-US" sz="1600">
                <a:latin typeface="Palatino Linotype"/>
              </a:rPr>
              <a:t>Your Local Council Staff</a:t>
            </a:r>
            <a:endParaRPr lang="en-US"/>
          </a:p>
          <a:p>
            <a:r>
              <a:rPr lang="en-US" sz="1600">
                <a:latin typeface="Palatino Linotype"/>
              </a:rPr>
              <a:t>Product Team:  520-262-9109</a:t>
            </a:r>
            <a:endParaRPr lang="en-US" sz="1600"/>
          </a:p>
          <a:p>
            <a:r>
              <a:rPr lang="en-US" sz="1600">
                <a:latin typeface="Palatino Linotype"/>
              </a:rPr>
              <a:t>Customer Care: 520-327-2288</a:t>
            </a:r>
            <a:endParaRPr lang="en-US" sz="1600"/>
          </a:p>
          <a:p>
            <a:endParaRPr lang="en-US"/>
          </a:p>
        </p:txBody>
      </p:sp>
      <p:sp>
        <p:nvSpPr>
          <p:cNvPr id="5" name="Title 4">
            <a:extLst>
              <a:ext uri="{FF2B5EF4-FFF2-40B4-BE49-F238E27FC236}">
                <a16:creationId xmlns:a16="http://schemas.microsoft.com/office/drawing/2014/main" id="{6E9DA095-371A-5BDF-02AE-A3CB299C8913}"/>
              </a:ext>
            </a:extLst>
          </p:cNvPr>
          <p:cNvSpPr>
            <a:spLocks noGrp="1"/>
          </p:cNvSpPr>
          <p:nvPr>
            <p:ph type="title"/>
          </p:nvPr>
        </p:nvSpPr>
        <p:spPr>
          <a:xfrm>
            <a:off x="3565169" y="479181"/>
            <a:ext cx="4150082" cy="1440956"/>
          </a:xfrm>
        </p:spPr>
        <p:txBody>
          <a:bodyPr/>
          <a:lstStyle/>
          <a:p>
            <a:r>
              <a:rPr lang="en-US">
                <a:latin typeface="Girl Scout Display Light"/>
              </a:rPr>
              <a:t>Council Assistance</a:t>
            </a:r>
            <a:endParaRPr lang="en-US"/>
          </a:p>
        </p:txBody>
      </p:sp>
      <p:pic>
        <p:nvPicPr>
          <p:cNvPr id="8" name="Picture 7">
            <a:extLst>
              <a:ext uri="{FF2B5EF4-FFF2-40B4-BE49-F238E27FC236}">
                <a16:creationId xmlns:a16="http://schemas.microsoft.com/office/drawing/2014/main" id="{B4E236AF-044A-B377-F63F-C1CA65AF67E6}"/>
              </a:ext>
            </a:extLst>
          </p:cNvPr>
          <p:cNvPicPr>
            <a:picLocks noChangeAspect="1"/>
          </p:cNvPicPr>
          <p:nvPr/>
        </p:nvPicPr>
        <p:blipFill>
          <a:blip r:embed="rId5"/>
          <a:stretch>
            <a:fillRect/>
          </a:stretch>
        </p:blipFill>
        <p:spPr>
          <a:xfrm>
            <a:off x="94517" y="164855"/>
            <a:ext cx="3474428" cy="4828442"/>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626485" y="4483735"/>
            <a:ext cx="487363" cy="487363"/>
          </a:xfrm>
          <a:prstGeom prst="rect">
            <a:avLst/>
          </a:prstGeom>
        </p:spPr>
      </p:pic>
    </p:spTree>
    <p:extLst>
      <p:ext uri="{BB962C8B-B14F-4D97-AF65-F5344CB8AC3E}">
        <p14:creationId xmlns:p14="http://schemas.microsoft.com/office/powerpoint/2010/main" val="1397960338"/>
      </p:ext>
    </p:extLst>
  </p:cSld>
  <p:clrMapOvr>
    <a:masterClrMapping/>
  </p:clrMapOvr>
  <mc:AlternateContent xmlns:mc="http://schemas.openxmlformats.org/markup-compatibility/2006" xmlns:p14="http://schemas.microsoft.com/office/powerpoint/2010/main">
    <mc:Choice Requires="p14">
      <p:transition p14:dur="10" advClick="0" advTm="23250"/>
    </mc:Choice>
    <mc:Fallback xmlns="">
      <p:transition advClick="0" advTm="23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4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DE497F2C-7214-E440-A52D-572A05163F18}"/>
              </a:ext>
            </a:extLst>
          </p:cNvPr>
          <p:cNvSpPr>
            <a:spLocks noGrp="1"/>
          </p:cNvSpPr>
          <p:nvPr>
            <p:ph type="title"/>
          </p:nvPr>
        </p:nvSpPr>
        <p:spPr>
          <a:xfrm>
            <a:off x="226869" y="2149183"/>
            <a:ext cx="4237781" cy="1969121"/>
          </a:xfrm>
        </p:spPr>
        <p:txBody>
          <a:bodyPr/>
          <a:lstStyle/>
          <a:p>
            <a:r>
              <a:rPr lang="en-US" sz="2400" b="1"/>
              <a:t>THANK YOU!</a:t>
            </a:r>
            <a:br>
              <a:rPr lang="en-US" sz="2400"/>
            </a:br>
            <a:br>
              <a:rPr lang="en-US" sz="2400"/>
            </a:br>
            <a:r>
              <a:rPr lang="en-US" sz="1800"/>
              <a:t>For your continued support of Girl Scouting and the Fall Product Program.  </a:t>
            </a:r>
            <a:br>
              <a:rPr lang="en-US" sz="1800"/>
            </a:br>
            <a:br>
              <a:rPr lang="en-US" sz="1800"/>
            </a:br>
            <a:r>
              <a:rPr lang="en-US" sz="1800"/>
              <a:t>We look forward to a successful 2026 Program!</a:t>
            </a:r>
            <a:br>
              <a:rPr lang="en-US" sz="2400"/>
            </a:br>
            <a:br>
              <a:rPr lang="en-US" sz="2800"/>
            </a:br>
            <a:endParaRPr lang="en-US"/>
          </a:p>
        </p:txBody>
      </p:sp>
      <p:pic>
        <p:nvPicPr>
          <p:cNvPr id="12" name="Picture 11">
            <a:extLst>
              <a:ext uri="{FF2B5EF4-FFF2-40B4-BE49-F238E27FC236}">
                <a16:creationId xmlns:a16="http://schemas.microsoft.com/office/drawing/2014/main" id="{062803C7-9133-E84E-BD15-11A18D5109AF}"/>
              </a:ext>
            </a:extLst>
          </p:cNvPr>
          <p:cNvPicPr>
            <a:picLocks noChangeAspect="1"/>
          </p:cNvPicPr>
          <p:nvPr/>
        </p:nvPicPr>
        <p:blipFill>
          <a:blip r:embed="rId5"/>
          <a:srcRect/>
          <a:stretch/>
        </p:blipFill>
        <p:spPr>
          <a:xfrm>
            <a:off x="1548384" y="3689282"/>
            <a:ext cx="1585038" cy="657622"/>
          </a:xfrm>
          <a:prstGeom prst="rect">
            <a:avLst/>
          </a:prstGeom>
          <a:effectLst>
            <a:outerShdw blurRad="50800" dist="38100" dir="2700000" algn="tl" rotWithShape="0">
              <a:prstClr val="black">
                <a:alpha val="40000"/>
              </a:prstClr>
            </a:outerShdw>
          </a:effectLst>
        </p:spPr>
      </p:pic>
      <p:pic>
        <p:nvPicPr>
          <p:cNvPr id="3" name="Picture 2">
            <a:extLst>
              <a:ext uri="{FF2B5EF4-FFF2-40B4-BE49-F238E27FC236}">
                <a16:creationId xmlns:a16="http://schemas.microsoft.com/office/drawing/2014/main" id="{99A61561-3F20-8766-247B-2587C8B67E22}"/>
              </a:ext>
            </a:extLst>
          </p:cNvPr>
          <p:cNvPicPr>
            <a:picLocks noChangeAspect="1"/>
          </p:cNvPicPr>
          <p:nvPr/>
        </p:nvPicPr>
        <p:blipFill>
          <a:blip r:embed="rId6"/>
          <a:stretch>
            <a:fillRect/>
          </a:stretch>
        </p:blipFill>
        <p:spPr>
          <a:xfrm>
            <a:off x="6246052" y="1439554"/>
            <a:ext cx="1493594" cy="1876458"/>
          </a:xfrm>
          <a:prstGeom prst="rect">
            <a:avLst/>
          </a:prstGeom>
          <a:effectLst>
            <a:outerShdw blurRad="50800" dist="38100" dir="2700000" algn="tl" rotWithShape="0">
              <a:prstClr val="black">
                <a:alpha val="40000"/>
              </a:prstClr>
            </a:outerShdw>
          </a:effectLst>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025615" y="4244565"/>
            <a:ext cx="487363" cy="487363"/>
          </a:xfrm>
          <a:prstGeom prst="rect">
            <a:avLst/>
          </a:prstGeom>
        </p:spPr>
      </p:pic>
    </p:spTree>
    <p:extLst>
      <p:ext uri="{BB962C8B-B14F-4D97-AF65-F5344CB8AC3E}">
        <p14:creationId xmlns:p14="http://schemas.microsoft.com/office/powerpoint/2010/main" val="2445525978"/>
      </p:ext>
    </p:extLst>
  </p:cSld>
  <p:clrMapOvr>
    <a:masterClrMapping/>
  </p:clrMapOvr>
  <mc:AlternateContent xmlns:mc="http://schemas.openxmlformats.org/markup-compatibility/2006" xmlns:p14="http://schemas.microsoft.com/office/powerpoint/2010/main">
    <mc:Choice Requires="p14">
      <p:transition p14:dur="10" advClick="0" advTm="23830"/>
    </mc:Choice>
    <mc:Fallback xmlns="">
      <p:transition advClick="0" advTm="23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500"/>
                                  </p:stCondLst>
                                  <p:childTnLst>
                                    <p:animRot by="120000">
                                      <p:cBhvr>
                                        <p:cTn id="6" dur="425" fill="hold">
                                          <p:stCondLst>
                                            <p:cond delay="0"/>
                                          </p:stCondLst>
                                        </p:cTn>
                                        <p:tgtEl>
                                          <p:spTgt spid="3"/>
                                        </p:tgtEl>
                                        <p:attrNameLst>
                                          <p:attrName>r</p:attrName>
                                        </p:attrNameLst>
                                      </p:cBhvr>
                                    </p:animRot>
                                    <p:animRot by="-240000">
                                      <p:cBhvr>
                                        <p:cTn id="7" dur="850" fill="hold">
                                          <p:stCondLst>
                                            <p:cond delay="850"/>
                                          </p:stCondLst>
                                        </p:cTn>
                                        <p:tgtEl>
                                          <p:spTgt spid="3"/>
                                        </p:tgtEl>
                                        <p:attrNameLst>
                                          <p:attrName>r</p:attrName>
                                        </p:attrNameLst>
                                      </p:cBhvr>
                                    </p:animRot>
                                    <p:animRot by="240000">
                                      <p:cBhvr>
                                        <p:cTn id="8" dur="850" fill="hold">
                                          <p:stCondLst>
                                            <p:cond delay="1700"/>
                                          </p:stCondLst>
                                        </p:cTn>
                                        <p:tgtEl>
                                          <p:spTgt spid="3"/>
                                        </p:tgtEl>
                                        <p:attrNameLst>
                                          <p:attrName>r</p:attrName>
                                        </p:attrNameLst>
                                      </p:cBhvr>
                                    </p:animRot>
                                    <p:animRot by="-240000">
                                      <p:cBhvr>
                                        <p:cTn id="9" dur="850" fill="hold">
                                          <p:stCondLst>
                                            <p:cond delay="2550"/>
                                          </p:stCondLst>
                                        </p:cTn>
                                        <p:tgtEl>
                                          <p:spTgt spid="3"/>
                                        </p:tgtEl>
                                        <p:attrNameLst>
                                          <p:attrName>r</p:attrName>
                                        </p:attrNameLst>
                                      </p:cBhvr>
                                    </p:animRot>
                                    <p:animRot by="120000">
                                      <p:cBhvr>
                                        <p:cTn id="10" dur="850" fill="hold">
                                          <p:stCondLst>
                                            <p:cond delay="3400"/>
                                          </p:stCondLst>
                                        </p:cTn>
                                        <p:tgtEl>
                                          <p:spTgt spid="3"/>
                                        </p:tgtEl>
                                        <p:attrNameLst>
                                          <p:attrName>r</p:attrName>
                                        </p:attrNameLst>
                                      </p:cBhvr>
                                    </p:animRot>
                                  </p:childTnLst>
                                </p:cTn>
                              </p:par>
                            </p:childTnLst>
                          </p:cTn>
                        </p:par>
                        <p:par>
                          <p:cTn id="11" fill="hold">
                            <p:stCondLst>
                              <p:cond delay="4750"/>
                            </p:stCondLst>
                            <p:childTnLst>
                              <p:par>
                                <p:cTn id="12" presetID="1" presetClass="mediacall" presetSubtype="0" fill="hold" nodeType="afterEffect">
                                  <p:stCondLst>
                                    <p:cond delay="0"/>
                                  </p:stCondLst>
                                  <p:childTnLst>
                                    <p:cmd type="call" cmd="playFrom(0.0)">
                                      <p:cBhvr>
                                        <p:cTn id="13" dur="237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magazine cover with a person in a blue raft&#10;&#10;AI-generated content may be incorrect.">
            <a:extLst>
              <a:ext uri="{FF2B5EF4-FFF2-40B4-BE49-F238E27FC236}">
                <a16:creationId xmlns:a16="http://schemas.microsoft.com/office/drawing/2014/main" id="{492263DE-B5EE-B45F-7D3C-A92D739B96CA}"/>
              </a:ext>
            </a:extLst>
          </p:cNvPr>
          <p:cNvPicPr>
            <a:picLocks noChangeAspect="1"/>
          </p:cNvPicPr>
          <p:nvPr/>
        </p:nvPicPr>
        <p:blipFill>
          <a:blip r:embed="rId5"/>
          <a:stretch>
            <a:fillRect/>
          </a:stretch>
        </p:blipFill>
        <p:spPr>
          <a:xfrm rot="20500458">
            <a:off x="6549001" y="175710"/>
            <a:ext cx="1242760" cy="1638403"/>
          </a:xfrm>
          <a:prstGeom prst="rect">
            <a:avLst/>
          </a:prstGeom>
          <a:ln>
            <a:noFill/>
          </a:ln>
          <a:effectLst>
            <a:outerShdw blurRad="190500" algn="tl" rotWithShape="0">
              <a:srgbClr val="000000">
                <a:alpha val="70000"/>
              </a:srgbClr>
            </a:outerShdw>
          </a:effectLst>
        </p:spPr>
      </p:pic>
      <p:pic>
        <p:nvPicPr>
          <p:cNvPr id="3" name="Picture 2" descr="A water bottle with flowers on it&#10;&#10;AI-generated content may be incorrect.">
            <a:extLst>
              <a:ext uri="{FF2B5EF4-FFF2-40B4-BE49-F238E27FC236}">
                <a16:creationId xmlns:a16="http://schemas.microsoft.com/office/drawing/2014/main" id="{4EE37C98-4D2A-6ED6-3479-FA3D4E6CEBC2}"/>
              </a:ext>
            </a:extLst>
          </p:cNvPr>
          <p:cNvPicPr>
            <a:picLocks noChangeAspect="1"/>
          </p:cNvPicPr>
          <p:nvPr/>
        </p:nvPicPr>
        <p:blipFill>
          <a:blip r:embed="rId6"/>
          <a:stretch>
            <a:fillRect/>
          </a:stretch>
        </p:blipFill>
        <p:spPr>
          <a:xfrm rot="20815357">
            <a:off x="3952699" y="1258646"/>
            <a:ext cx="1868318" cy="2418623"/>
          </a:xfrm>
          <a:prstGeom prst="rect">
            <a:avLst/>
          </a:prstGeom>
        </p:spPr>
      </p:pic>
      <p:pic>
        <p:nvPicPr>
          <p:cNvPr id="18" name="Picture 17">
            <a:extLst>
              <a:ext uri="{FF2B5EF4-FFF2-40B4-BE49-F238E27FC236}">
                <a16:creationId xmlns:a16="http://schemas.microsoft.com/office/drawing/2014/main" id="{BB3EA317-91F8-17B7-FE58-E410762608CC}"/>
              </a:ext>
            </a:extLst>
          </p:cNvPr>
          <p:cNvPicPr>
            <a:picLocks noChangeAspect="1"/>
          </p:cNvPicPr>
          <p:nvPr/>
        </p:nvPicPr>
        <p:blipFill>
          <a:blip r:embed="rId7"/>
          <a:srcRect l="6540" r="6540"/>
          <a:stretch>
            <a:fillRect/>
          </a:stretch>
        </p:blipFill>
        <p:spPr>
          <a:xfrm>
            <a:off x="4928528" y="3293721"/>
            <a:ext cx="1394414" cy="1604248"/>
          </a:xfrm>
          <a:prstGeom prst="rect">
            <a:avLst/>
          </a:prstGeom>
        </p:spPr>
      </p:pic>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94515" y="230588"/>
            <a:ext cx="2818018" cy="4474557"/>
          </a:xfrm>
        </p:spPr>
        <p:txBody>
          <a:bodyPr>
            <a:normAutofit/>
          </a:bodyPr>
          <a:lstStyle/>
          <a:p>
            <a:r>
              <a:rPr lang="en-US" sz="2400" b="1">
                <a:latin typeface="Girl Scout Text Book"/>
              </a:rPr>
              <a:t>FALL PROGRAM PRODUCT LINES</a:t>
            </a:r>
            <a:br>
              <a:rPr lang="en-US"/>
            </a:br>
            <a:br>
              <a:rPr lang="en-US"/>
            </a:br>
            <a:br>
              <a:rPr lang="en-US"/>
            </a:br>
            <a:r>
              <a:rPr lang="en-US" sz="1800">
                <a:latin typeface="Girl Scout Text Book"/>
              </a:rPr>
              <a:t>Nuts &amp; Chocolates</a:t>
            </a:r>
            <a:br>
              <a:rPr lang="en-US" sz="1800"/>
            </a:br>
            <a:r>
              <a:rPr lang="en-US" sz="1800">
                <a:latin typeface="Girl Scout Text Book"/>
              </a:rPr>
              <a:t>Magazines</a:t>
            </a:r>
            <a:br>
              <a:rPr lang="en-US" sz="1800">
                <a:latin typeface="Girl Scout Text Book"/>
              </a:rPr>
            </a:br>
            <a:r>
              <a:rPr lang="en-US" sz="1800">
                <a:latin typeface="Girl Scout Text Book"/>
              </a:rPr>
              <a:t>BarkBox</a:t>
            </a:r>
            <a:br>
              <a:rPr lang="en-US" sz="1800">
                <a:latin typeface="Girl Scout Text Book"/>
              </a:rPr>
            </a:br>
            <a:r>
              <a:rPr lang="en-US" sz="1800">
                <a:latin typeface="Girl Scout Text Book"/>
              </a:rPr>
              <a:t>Candles</a:t>
            </a:r>
            <a:br>
              <a:rPr lang="en-US" sz="1800">
                <a:latin typeface="Girl Scout Text Book"/>
              </a:rPr>
            </a:br>
            <a:r>
              <a:rPr lang="en-US" sz="1800">
                <a:latin typeface="Girl Scout Text Book"/>
              </a:rPr>
              <a:t>Personalized Products</a:t>
            </a:r>
            <a:br>
              <a:rPr lang="en-US" sz="1800">
                <a:latin typeface="Girl Scout Text Book"/>
              </a:rPr>
            </a:br>
            <a:r>
              <a:rPr lang="en-US" sz="1800">
                <a:latin typeface="Girl Scout Text Book"/>
              </a:rPr>
              <a:t>Tervis Tumblers</a:t>
            </a:r>
          </a:p>
        </p:txBody>
      </p:sp>
      <p:pic>
        <p:nvPicPr>
          <p:cNvPr id="5" name="Picture 4" descr="A group of women holding a sign&#10;&#10;Description automatically generated with medium confidence">
            <a:extLst>
              <a:ext uri="{FF2B5EF4-FFF2-40B4-BE49-F238E27FC236}">
                <a16:creationId xmlns:a16="http://schemas.microsoft.com/office/drawing/2014/main" id="{B334EA60-9326-EF4D-BC9D-DC84F957AA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0497653">
            <a:off x="2811426" y="297495"/>
            <a:ext cx="2109734" cy="1372950"/>
          </a:xfrm>
          <a:prstGeom prst="rect">
            <a:avLst/>
          </a:prstGeom>
        </p:spPr>
      </p:pic>
      <p:pic>
        <p:nvPicPr>
          <p:cNvPr id="7" name="Picture 6" descr="A green can with a picture of a couple of women on it&#10;&#10;Description automatically generated with low confidence">
            <a:extLst>
              <a:ext uri="{FF2B5EF4-FFF2-40B4-BE49-F238E27FC236}">
                <a16:creationId xmlns:a16="http://schemas.microsoft.com/office/drawing/2014/main" id="{DCEBCACA-664F-544C-9B71-F3DF0F4B815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0" y="259439"/>
            <a:ext cx="1631153" cy="1638403"/>
          </a:xfrm>
          <a:prstGeom prst="rect">
            <a:avLst/>
          </a:prstGeom>
        </p:spPr>
      </p:pic>
      <p:pic>
        <p:nvPicPr>
          <p:cNvPr id="17" name="Picture 16" descr="A cover of a magazine&#10;&#10;AI-generated content may be incorrect.">
            <a:extLst>
              <a:ext uri="{FF2B5EF4-FFF2-40B4-BE49-F238E27FC236}">
                <a16:creationId xmlns:a16="http://schemas.microsoft.com/office/drawing/2014/main" id="{C07DC6FC-B12E-E028-7302-B730BBA6BB7D}"/>
              </a:ext>
            </a:extLst>
          </p:cNvPr>
          <p:cNvPicPr>
            <a:picLocks noChangeAspect="1"/>
          </p:cNvPicPr>
          <p:nvPr/>
        </p:nvPicPr>
        <p:blipFill>
          <a:blip r:embed="rId10"/>
          <a:stretch>
            <a:fillRect/>
          </a:stretch>
        </p:blipFill>
        <p:spPr>
          <a:xfrm rot="760499">
            <a:off x="7694529" y="262639"/>
            <a:ext cx="1223398" cy="1632003"/>
          </a:xfrm>
          <a:prstGeom prst="rect">
            <a:avLst/>
          </a:prstGeom>
        </p:spPr>
      </p:pic>
      <p:pic>
        <p:nvPicPr>
          <p:cNvPr id="14" name="Picture 13" descr="A clear square box with a white paper on it&#10;&#10;AI-generated content may be incorrect.">
            <a:extLst>
              <a:ext uri="{FF2B5EF4-FFF2-40B4-BE49-F238E27FC236}">
                <a16:creationId xmlns:a16="http://schemas.microsoft.com/office/drawing/2014/main" id="{442D1DD9-7C95-F5C3-D44C-0C6D6A227F3E}"/>
              </a:ext>
            </a:extLst>
          </p:cNvPr>
          <p:cNvPicPr>
            <a:picLocks noChangeAspect="1"/>
          </p:cNvPicPr>
          <p:nvPr/>
        </p:nvPicPr>
        <p:blipFill>
          <a:blip r:embed="rId11"/>
          <a:srcRect l="8283" t="8522" r="5820" b="8522"/>
          <a:stretch>
            <a:fillRect/>
          </a:stretch>
        </p:blipFill>
        <p:spPr>
          <a:xfrm>
            <a:off x="6933291" y="2169445"/>
            <a:ext cx="2116194" cy="2043723"/>
          </a:xfrm>
          <a:prstGeom prst="rect">
            <a:avLst/>
          </a:prstGeom>
        </p:spPr>
      </p:pic>
      <p:pic>
        <p:nvPicPr>
          <p:cNvPr id="11" name="Picture 10" descr="A wooden frame with a dog's face&#10;&#10;AI-generated content may be incorrect.">
            <a:extLst>
              <a:ext uri="{FF2B5EF4-FFF2-40B4-BE49-F238E27FC236}">
                <a16:creationId xmlns:a16="http://schemas.microsoft.com/office/drawing/2014/main" id="{C8BAE713-A1CE-A7B8-48F7-588BFCAE9462}"/>
              </a:ext>
            </a:extLst>
          </p:cNvPr>
          <p:cNvPicPr>
            <a:picLocks noChangeAspect="1"/>
          </p:cNvPicPr>
          <p:nvPr/>
        </p:nvPicPr>
        <p:blipFill>
          <a:blip r:embed="rId12"/>
          <a:srcRect l="1595" t="13006" r="1067" b="12695"/>
          <a:stretch>
            <a:fillRect/>
          </a:stretch>
        </p:blipFill>
        <p:spPr>
          <a:xfrm>
            <a:off x="6922466" y="3437792"/>
            <a:ext cx="2221534" cy="1695726"/>
          </a:xfrm>
          <a:prstGeom prst="rect">
            <a:avLst/>
          </a:prstGeom>
        </p:spPr>
      </p:pic>
      <p:pic>
        <p:nvPicPr>
          <p:cNvPr id="21" name="Picture 20" descr="A box with a green hat and a green beret&#10;&#10;AI-generated content may be incorrect.">
            <a:extLst>
              <a:ext uri="{FF2B5EF4-FFF2-40B4-BE49-F238E27FC236}">
                <a16:creationId xmlns:a16="http://schemas.microsoft.com/office/drawing/2014/main" id="{F5E1938A-9E97-C072-4351-9A06B2D9B89F}"/>
              </a:ext>
            </a:extLst>
          </p:cNvPr>
          <p:cNvPicPr>
            <a:picLocks noChangeAspect="1"/>
          </p:cNvPicPr>
          <p:nvPr/>
        </p:nvPicPr>
        <p:blipFill>
          <a:blip r:embed="rId13"/>
          <a:stretch>
            <a:fillRect/>
          </a:stretch>
        </p:blipFill>
        <p:spPr>
          <a:xfrm>
            <a:off x="2287570" y="2563789"/>
            <a:ext cx="2691956" cy="2691956"/>
          </a:xfrm>
          <a:prstGeom prst="rect">
            <a:avLst/>
          </a:prstGeom>
        </p:spPr>
      </p:pic>
      <p:pic>
        <p:nvPicPr>
          <p:cNvPr id="8" name="Picture 7" descr="A white bottle with butterflies on it&#10;&#10;AI-generated content may be incorrect.">
            <a:extLst>
              <a:ext uri="{FF2B5EF4-FFF2-40B4-BE49-F238E27FC236}">
                <a16:creationId xmlns:a16="http://schemas.microsoft.com/office/drawing/2014/main" id="{A94190B3-5A60-9965-CC5D-57116CFF13D9}"/>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0000" b="90000" l="10000" r="90000">
                        <a14:foregroundMark x1="41091" y1="34270" x2="43455" y2="35674"/>
                        <a14:foregroundMark x1="38909" y1="46067" x2="38909" y2="46067"/>
                        <a14:foregroundMark x1="39818" y1="46489" x2="39818" y2="46489"/>
                        <a14:foregroundMark x1="39818" y1="45787" x2="39818" y2="45787"/>
                        <a14:foregroundMark x1="59636" y1="24860" x2="59636" y2="24860"/>
                      </a14:backgroundRemoval>
                    </a14:imgEffect>
                  </a14:imgLayer>
                </a14:imgProps>
              </a:ext>
            </a:extLst>
          </a:blip>
          <a:stretch>
            <a:fillRect/>
          </a:stretch>
        </p:blipFill>
        <p:spPr>
          <a:xfrm>
            <a:off x="4614810" y="1435564"/>
            <a:ext cx="1676400" cy="2170176"/>
          </a:xfrm>
          <a:prstGeom prst="rect">
            <a:avLst/>
          </a:prstGeom>
        </p:spPr>
      </p:pic>
      <p:pic>
        <p:nvPicPr>
          <p:cNvPr id="13" name="Picture 12" descr="A white and green tumbler with a straw&#10;&#10;AI-generated content may be incorrect.">
            <a:extLst>
              <a:ext uri="{FF2B5EF4-FFF2-40B4-BE49-F238E27FC236}">
                <a16:creationId xmlns:a16="http://schemas.microsoft.com/office/drawing/2014/main" id="{318B493F-5F05-F1EE-73F5-20336CC26524}"/>
              </a:ext>
            </a:extLst>
          </p:cNvPr>
          <p:cNvPicPr>
            <a:picLocks noChangeAspect="1"/>
          </p:cNvPicPr>
          <p:nvPr/>
        </p:nvPicPr>
        <p:blipFill>
          <a:blip r:embed="rId16">
            <a:extLst>
              <a:ext uri="{BEBA8EAE-BF5A-486C-A8C5-ECC9F3942E4B}">
                <a14:imgProps xmlns:a14="http://schemas.microsoft.com/office/drawing/2010/main">
                  <a14:imgLayer r:embed="rId17">
                    <a14:imgEffect>
                      <a14:backgroundRemoval t="10000" b="90000" l="10000" r="90000">
                        <a14:foregroundMark x1="37455" y1="41573" x2="38545" y2="43820"/>
                        <a14:foregroundMark x1="40364" y1="63343" x2="39273" y2="54916"/>
                        <a14:foregroundMark x1="39273" y1="52528" x2="42182" y2="73174"/>
                        <a14:foregroundMark x1="41091" y1="76264" x2="38182" y2="45506"/>
                        <a14:foregroundMark x1="42182" y1="60253" x2="42182" y2="81882"/>
                        <a14:foregroundMark x1="43636" y1="83006" x2="39273" y2="37079"/>
                      </a14:backgroundRemoval>
                    </a14:imgEffect>
                  </a14:imgLayer>
                </a14:imgProps>
              </a:ext>
            </a:extLst>
          </a:blip>
          <a:stretch>
            <a:fillRect/>
          </a:stretch>
        </p:blipFill>
        <p:spPr>
          <a:xfrm rot="653173">
            <a:off x="4960501" y="1050533"/>
            <a:ext cx="2069546" cy="2679121"/>
          </a:xfrm>
          <a:prstGeom prst="rect">
            <a:avLst/>
          </a:prstGeom>
        </p:spPr>
      </p:pic>
      <p:pic>
        <p:nvPicPr>
          <p:cNvPr id="9" name="Picture 8">
            <a:extLst>
              <a:ext uri="{FF2B5EF4-FFF2-40B4-BE49-F238E27FC236}">
                <a16:creationId xmlns:a16="http://schemas.microsoft.com/office/drawing/2014/main" id="{71FA9D35-D035-AA50-3266-219FB2BFF437}"/>
              </a:ext>
            </a:extLst>
          </p:cNvPr>
          <p:cNvPicPr>
            <a:picLocks noChangeAspect="1"/>
          </p:cNvPicPr>
          <p:nvPr/>
        </p:nvPicPr>
        <p:blipFill>
          <a:blip r:embed="rId18"/>
          <a:srcRect l="10255" t="11865" r="11070" b="8867"/>
          <a:stretch>
            <a:fillRect/>
          </a:stretch>
        </p:blipFill>
        <p:spPr>
          <a:xfrm rot="1116453">
            <a:off x="5730703" y="4097194"/>
            <a:ext cx="1055148" cy="1063082"/>
          </a:xfrm>
          <a:prstGeom prst="rect">
            <a:avLst/>
          </a:prstGeom>
        </p:spPr>
      </p:pic>
      <p:pic>
        <p:nvPicPr>
          <p:cNvPr id="15" name="Picture 14">
            <a:extLst>
              <a:ext uri="{FF2B5EF4-FFF2-40B4-BE49-F238E27FC236}">
                <a16:creationId xmlns:a16="http://schemas.microsoft.com/office/drawing/2014/main" id="{5C32AA73-38E0-31EC-BDCE-AADF9E856677}"/>
              </a:ext>
            </a:extLst>
          </p:cNvPr>
          <p:cNvPicPr>
            <a:picLocks noChangeAspect="1"/>
          </p:cNvPicPr>
          <p:nvPr/>
        </p:nvPicPr>
        <p:blipFill>
          <a:blip r:embed="rId19"/>
          <a:srcRect l="23935" t="3959" r="24097" b="2500"/>
          <a:stretch>
            <a:fillRect/>
          </a:stretch>
        </p:blipFill>
        <p:spPr>
          <a:xfrm rot="20874909">
            <a:off x="4517864" y="3677998"/>
            <a:ext cx="848123" cy="1526564"/>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a:stretch>
            <a:fillRect/>
          </a:stretch>
        </p:blipFill>
        <p:spPr>
          <a:xfrm>
            <a:off x="1263343" y="4493081"/>
            <a:ext cx="487363" cy="487363"/>
          </a:xfrm>
          <a:prstGeom prst="rect">
            <a:avLst/>
          </a:prstGeom>
        </p:spPr>
      </p:pic>
    </p:spTree>
    <p:extLst>
      <p:ext uri="{BB962C8B-B14F-4D97-AF65-F5344CB8AC3E}">
        <p14:creationId xmlns:p14="http://schemas.microsoft.com/office/powerpoint/2010/main" val="3848559323"/>
      </p:ext>
    </p:extLst>
  </p:cSld>
  <p:clrMapOvr>
    <a:masterClrMapping/>
  </p:clrMapOvr>
  <mc:AlternateContent xmlns:mc="http://schemas.openxmlformats.org/markup-compatibility/2006" xmlns:p14="http://schemas.microsoft.com/office/powerpoint/2010/main">
    <mc:Choice Requires="p14">
      <p:transition p14:dur="10" advClick="0" advTm="29500"/>
    </mc:Choice>
    <mc:Fallback xmlns="">
      <p:transition advClick="0" advTm="29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64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28BAAEF-8F5D-01A4-A5A2-71D7D929249D}"/>
              </a:ext>
            </a:extLst>
          </p:cNvPr>
          <p:cNvSpPr>
            <a:spLocks noGrp="1"/>
          </p:cNvSpPr>
          <p:nvPr>
            <p:ph type="sldNum" sz="quarter" idx="12"/>
          </p:nvPr>
        </p:nvSpPr>
        <p:spPr/>
        <p:txBody>
          <a:bodyPr/>
          <a:lstStyle/>
          <a:p>
            <a:fld id="{7691CCDB-B024-8747-B233-CAD1CBC7A901}" type="slidenum">
              <a:rPr lang="en-US" smtClean="0"/>
              <a:pPr/>
              <a:t>6</a:t>
            </a:fld>
            <a:endParaRPr lang="en-US"/>
          </a:p>
        </p:txBody>
      </p:sp>
      <p:sp>
        <p:nvSpPr>
          <p:cNvPr id="5" name="Title 4">
            <a:extLst>
              <a:ext uri="{FF2B5EF4-FFF2-40B4-BE49-F238E27FC236}">
                <a16:creationId xmlns:a16="http://schemas.microsoft.com/office/drawing/2014/main" id="{E785A2C7-06F1-C03A-D7A5-2D2139867A09}"/>
              </a:ext>
            </a:extLst>
          </p:cNvPr>
          <p:cNvSpPr>
            <a:spLocks noGrp="1"/>
          </p:cNvSpPr>
          <p:nvPr>
            <p:ph type="title"/>
          </p:nvPr>
        </p:nvSpPr>
        <p:spPr/>
        <p:txBody>
          <a:bodyPr/>
          <a:lstStyle/>
          <a:p>
            <a:r>
              <a:rPr lang="en-US" sz="2800" b="1"/>
              <a:t>Ordering Options</a:t>
            </a:r>
          </a:p>
        </p:txBody>
      </p:sp>
      <p:pic>
        <p:nvPicPr>
          <p:cNvPr id="9" name="Picture 8">
            <a:extLst>
              <a:ext uri="{FF2B5EF4-FFF2-40B4-BE49-F238E27FC236}">
                <a16:creationId xmlns:a16="http://schemas.microsoft.com/office/drawing/2014/main" id="{C74F3EC4-87CC-305E-C338-27BEDAEE4DA5}"/>
              </a:ext>
            </a:extLst>
          </p:cNvPr>
          <p:cNvPicPr>
            <a:picLocks noChangeAspect="1"/>
          </p:cNvPicPr>
          <p:nvPr/>
        </p:nvPicPr>
        <p:blipFill>
          <a:blip r:embed="rId5"/>
          <a:stretch>
            <a:fillRect/>
          </a:stretch>
        </p:blipFill>
        <p:spPr>
          <a:xfrm>
            <a:off x="346982" y="2637042"/>
            <a:ext cx="2517653" cy="2304293"/>
          </a:xfrm>
          <a:prstGeom prst="rect">
            <a:avLst/>
          </a:prstGeom>
        </p:spPr>
      </p:pic>
      <p:pic>
        <p:nvPicPr>
          <p:cNvPr id="7" name="Picture 6">
            <a:extLst>
              <a:ext uri="{FF2B5EF4-FFF2-40B4-BE49-F238E27FC236}">
                <a16:creationId xmlns:a16="http://schemas.microsoft.com/office/drawing/2014/main" id="{A826C7EF-6B1A-109A-689F-61C41BA4AAE9}"/>
              </a:ext>
            </a:extLst>
          </p:cNvPr>
          <p:cNvPicPr>
            <a:picLocks noChangeAspect="1"/>
          </p:cNvPicPr>
          <p:nvPr/>
        </p:nvPicPr>
        <p:blipFill>
          <a:blip r:embed="rId6"/>
          <a:stretch>
            <a:fillRect/>
          </a:stretch>
        </p:blipFill>
        <p:spPr>
          <a:xfrm>
            <a:off x="933612" y="2322018"/>
            <a:ext cx="2049574" cy="2576728"/>
          </a:xfrm>
          <a:prstGeom prst="rect">
            <a:avLst/>
          </a:prstGeom>
        </p:spPr>
      </p:pic>
      <p:pic>
        <p:nvPicPr>
          <p:cNvPr id="11" name="Picture 10">
            <a:extLst>
              <a:ext uri="{FF2B5EF4-FFF2-40B4-BE49-F238E27FC236}">
                <a16:creationId xmlns:a16="http://schemas.microsoft.com/office/drawing/2014/main" id="{B527D950-CF29-26BA-4A89-55712F6C034C}"/>
              </a:ext>
            </a:extLst>
          </p:cNvPr>
          <p:cNvPicPr>
            <a:picLocks noChangeAspect="1"/>
          </p:cNvPicPr>
          <p:nvPr/>
        </p:nvPicPr>
        <p:blipFill>
          <a:blip r:embed="rId7"/>
          <a:stretch>
            <a:fillRect/>
          </a:stretch>
        </p:blipFill>
        <p:spPr>
          <a:xfrm rot="15772706">
            <a:off x="7790492" y="418540"/>
            <a:ext cx="716235" cy="762790"/>
          </a:xfrm>
          <a:prstGeom prst="rect">
            <a:avLst/>
          </a:prstGeom>
        </p:spPr>
      </p:pic>
      <p:pic>
        <p:nvPicPr>
          <p:cNvPr id="3" name="Slide 9">
            <a:hlinkClick r:id="" action="ppaction://media"/>
            <a:extLst>
              <a:ext uri="{FF2B5EF4-FFF2-40B4-BE49-F238E27FC236}">
                <a16:creationId xmlns:a16="http://schemas.microsoft.com/office/drawing/2014/main" id="{7E73F8F4-29C3-9BEA-7968-276747439491}"/>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7363732" y="4029982"/>
            <a:ext cx="730250" cy="730250"/>
          </a:xfrm>
          <a:prstGeom prst="rect">
            <a:avLst/>
          </a:prstGeom>
        </p:spPr>
      </p:pic>
    </p:spTree>
    <p:extLst>
      <p:ext uri="{BB962C8B-B14F-4D97-AF65-F5344CB8AC3E}">
        <p14:creationId xmlns:p14="http://schemas.microsoft.com/office/powerpoint/2010/main" val="1708823553"/>
      </p:ext>
    </p:extLst>
  </p:cSld>
  <p:clrMapOvr>
    <a:masterClrMapping/>
  </p:clrMapOvr>
  <mc:AlternateContent xmlns:mc="http://schemas.openxmlformats.org/markup-compatibility/2006" xmlns:p14="http://schemas.microsoft.com/office/powerpoint/2010/main">
    <mc:Choice Requires="p14">
      <p:transition p14:dur="10" advTm="6110"/>
    </mc:Choice>
    <mc:Fallback xmlns="">
      <p:transition advTm="61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2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65315" y="1533122"/>
            <a:ext cx="2913177" cy="2077261"/>
          </a:xfrm>
        </p:spPr>
        <p:txBody>
          <a:bodyPr>
            <a:normAutofit fontScale="90000"/>
          </a:bodyPr>
          <a:lstStyle/>
          <a:p>
            <a:r>
              <a:rPr lang="en-US" sz="2700" b="1"/>
              <a:t>ONLINE SHOPPING SITES</a:t>
            </a:r>
            <a:br>
              <a:rPr lang="en-US"/>
            </a:br>
            <a:br>
              <a:rPr lang="en-US"/>
            </a:br>
            <a:br>
              <a:rPr lang="en-US"/>
            </a:br>
            <a:r>
              <a:rPr lang="en-US" sz="1800"/>
              <a:t>Supporters enter a participant’s storefront by clicking on a link or following a QR code. </a:t>
            </a:r>
            <a:br>
              <a:rPr lang="en-US" sz="1800"/>
            </a:br>
            <a:br>
              <a:rPr lang="en-US" sz="1800"/>
            </a:br>
            <a:r>
              <a:rPr lang="en-US" sz="1800"/>
              <a:t>They can then select their desired product line to proceed</a:t>
            </a:r>
            <a:br>
              <a:rPr lang="en-US" sz="1800"/>
            </a:br>
            <a:br>
              <a:rPr lang="en-US" sz="1800"/>
            </a:br>
            <a:r>
              <a:rPr lang="en-US" sz="1800" b="1"/>
              <a:t>Nuts &amp; Chocolates have two ordering options:</a:t>
            </a:r>
            <a:br>
              <a:rPr lang="en-US" sz="1800" b="1"/>
            </a:br>
            <a:r>
              <a:rPr lang="en-US" sz="1800"/>
              <a:t>Girl Delivered or</a:t>
            </a:r>
            <a:br>
              <a:rPr lang="en-US" sz="1800"/>
            </a:br>
            <a:r>
              <a:rPr lang="en-US" sz="1800"/>
              <a:t>Direct Ship</a:t>
            </a:r>
            <a:endParaRPr lang="en-US"/>
          </a:p>
        </p:txBody>
      </p:sp>
      <p:pic>
        <p:nvPicPr>
          <p:cNvPr id="3" name="Picture 2">
            <a:extLst>
              <a:ext uri="{FF2B5EF4-FFF2-40B4-BE49-F238E27FC236}">
                <a16:creationId xmlns:a16="http://schemas.microsoft.com/office/drawing/2014/main" id="{765CE39C-0688-8F8B-74FA-953519F308DE}"/>
              </a:ext>
            </a:extLst>
          </p:cNvPr>
          <p:cNvPicPr>
            <a:picLocks noChangeAspect="1"/>
          </p:cNvPicPr>
          <p:nvPr/>
        </p:nvPicPr>
        <p:blipFill>
          <a:blip r:embed="rId5"/>
          <a:stretch>
            <a:fillRect/>
          </a:stretch>
        </p:blipFill>
        <p:spPr>
          <a:xfrm>
            <a:off x="3101294" y="111965"/>
            <a:ext cx="4879545" cy="390363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89D714BD-2442-79E6-1F95-8158D487A44E}"/>
              </a:ext>
            </a:extLst>
          </p:cNvPr>
          <p:cNvPicPr>
            <a:picLocks noChangeAspect="1"/>
          </p:cNvPicPr>
          <p:nvPr/>
        </p:nvPicPr>
        <p:blipFill>
          <a:blip r:embed="rId6"/>
          <a:stretch>
            <a:fillRect/>
          </a:stretch>
        </p:blipFill>
        <p:spPr>
          <a:xfrm>
            <a:off x="5810719" y="3610383"/>
            <a:ext cx="3179372" cy="1421152"/>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2" name="Slide 10">
            <a:hlinkClick r:id="" action="ppaction://media"/>
            <a:extLst>
              <a:ext uri="{FF2B5EF4-FFF2-40B4-BE49-F238E27FC236}">
                <a16:creationId xmlns:a16="http://schemas.microsoft.com/office/drawing/2014/main" id="{54E8D30E-72D4-017D-843D-487D51ECC75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3101975" y="4296682"/>
            <a:ext cx="730250" cy="730250"/>
          </a:xfrm>
          <a:prstGeom prst="rect">
            <a:avLst/>
          </a:prstGeom>
        </p:spPr>
      </p:pic>
    </p:spTree>
    <p:extLst>
      <p:ext uri="{BB962C8B-B14F-4D97-AF65-F5344CB8AC3E}">
        <p14:creationId xmlns:p14="http://schemas.microsoft.com/office/powerpoint/2010/main" val="3834221617"/>
      </p:ext>
    </p:extLst>
  </p:cSld>
  <p:clrMapOvr>
    <a:masterClrMapping/>
  </p:clrMapOvr>
  <mc:AlternateContent xmlns:mc="http://schemas.openxmlformats.org/markup-compatibility/2006" xmlns:p14="http://schemas.microsoft.com/office/powerpoint/2010/main">
    <mc:Choice Requires="p14">
      <p:transition p14:dur="10" advTm="58710"/>
    </mc:Choice>
    <mc:Fallback xmlns="">
      <p:transition advTm="58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7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884DEE-C8C1-7A4B-ABFF-C1C8986B702D}"/>
              </a:ext>
            </a:extLst>
          </p:cNvPr>
          <p:cNvSpPr>
            <a:spLocks noGrp="1"/>
          </p:cNvSpPr>
          <p:nvPr>
            <p:ph type="title"/>
          </p:nvPr>
        </p:nvSpPr>
        <p:spPr>
          <a:xfrm>
            <a:off x="3484" y="1533121"/>
            <a:ext cx="2969069" cy="2077261"/>
          </a:xfrm>
        </p:spPr>
        <p:txBody>
          <a:bodyPr>
            <a:normAutofit fontScale="90000"/>
          </a:bodyPr>
          <a:lstStyle/>
          <a:p>
            <a:r>
              <a:rPr lang="en-US" sz="2700" b="1">
                <a:latin typeface="Girl Scout Text Book"/>
              </a:rPr>
              <a:t>WAYS TO VISIT STOREFRONTS</a:t>
            </a:r>
            <a:br>
              <a:rPr lang="en-US">
                <a:latin typeface="Girl Scout Text Book"/>
              </a:rPr>
            </a:br>
            <a:br>
              <a:rPr lang="en-US">
                <a:latin typeface="Girl Scout Text Book"/>
              </a:rPr>
            </a:br>
            <a:br>
              <a:rPr lang="en-US">
                <a:latin typeface="Girl Scout Text Book"/>
              </a:rPr>
            </a:br>
            <a:r>
              <a:rPr lang="en-US" sz="1800">
                <a:latin typeface="Girl Scout Text Book"/>
              </a:rPr>
              <a:t>Supporters can easily visit other storefronts after checking out online</a:t>
            </a:r>
            <a:br>
              <a:rPr lang="en-US" sz="1800">
                <a:latin typeface="Girl Scout Text Book"/>
              </a:rPr>
            </a:br>
            <a:br>
              <a:rPr lang="en-US" sz="1800">
                <a:latin typeface="Girl Scout Text Book"/>
              </a:rPr>
            </a:br>
            <a:r>
              <a:rPr lang="en-US" sz="1800">
                <a:latin typeface="Girl Scout Text Book"/>
              </a:rPr>
              <a:t>Confirmation emails also include a handy link to repurchase</a:t>
            </a:r>
            <a:endParaRPr lang="en-US" sz="2200">
              <a:latin typeface="Girl Scout Text Book"/>
            </a:endParaRPr>
          </a:p>
        </p:txBody>
      </p:sp>
      <p:pic>
        <p:nvPicPr>
          <p:cNvPr id="3" name="Picture 2">
            <a:extLst>
              <a:ext uri="{FF2B5EF4-FFF2-40B4-BE49-F238E27FC236}">
                <a16:creationId xmlns:a16="http://schemas.microsoft.com/office/drawing/2014/main" id="{A55B09A6-3EFE-A3C6-CDC9-7B84B0498ED0}"/>
              </a:ext>
            </a:extLst>
          </p:cNvPr>
          <p:cNvPicPr>
            <a:picLocks noChangeAspect="1"/>
          </p:cNvPicPr>
          <p:nvPr/>
        </p:nvPicPr>
        <p:blipFill>
          <a:blip r:embed="rId5"/>
          <a:stretch>
            <a:fillRect/>
          </a:stretch>
        </p:blipFill>
        <p:spPr>
          <a:xfrm>
            <a:off x="3355383" y="188958"/>
            <a:ext cx="5403455" cy="4765584"/>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2" name="Slide 11">
            <a:hlinkClick r:id="" action="ppaction://media"/>
            <a:extLst>
              <a:ext uri="{FF2B5EF4-FFF2-40B4-BE49-F238E27FC236}">
                <a16:creationId xmlns:a16="http://schemas.microsoft.com/office/drawing/2014/main" id="{17953736-F69E-21E0-261A-11235D31724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242004" y="4280354"/>
            <a:ext cx="730250" cy="730250"/>
          </a:xfrm>
          <a:prstGeom prst="rect">
            <a:avLst/>
          </a:prstGeom>
        </p:spPr>
      </p:pic>
    </p:spTree>
    <p:extLst>
      <p:ext uri="{BB962C8B-B14F-4D97-AF65-F5344CB8AC3E}">
        <p14:creationId xmlns:p14="http://schemas.microsoft.com/office/powerpoint/2010/main" val="721327083"/>
      </p:ext>
    </p:extLst>
  </p:cSld>
  <p:clrMapOvr>
    <a:masterClrMapping/>
  </p:clrMapOvr>
  <mc:AlternateContent xmlns:mc="http://schemas.openxmlformats.org/markup-compatibility/2006" xmlns:p14="http://schemas.microsoft.com/office/powerpoint/2010/main">
    <mc:Choice Requires="p14">
      <p:transition p14:dur="10" advTm="11030"/>
    </mc:Choice>
    <mc:Fallback xmlns="">
      <p:transition advTm="110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CB3CFD-3B01-79F2-74F7-45310D7D58A9}"/>
              </a:ext>
            </a:extLst>
          </p:cNvPr>
          <p:cNvSpPr>
            <a:spLocks noGrp="1"/>
          </p:cNvSpPr>
          <p:nvPr>
            <p:ph type="sldNum" sz="quarter" idx="12"/>
          </p:nvPr>
        </p:nvSpPr>
        <p:spPr/>
        <p:txBody>
          <a:bodyPr/>
          <a:lstStyle/>
          <a:p>
            <a:fld id="{7691CCDB-B024-8747-B233-CAD1CBC7A901}" type="slidenum">
              <a:rPr lang="en-US" smtClean="0"/>
              <a:pPr/>
              <a:t>9</a:t>
            </a:fld>
            <a:endParaRPr lang="en-US"/>
          </a:p>
        </p:txBody>
      </p:sp>
      <p:sp>
        <p:nvSpPr>
          <p:cNvPr id="4" name="Title 3">
            <a:extLst>
              <a:ext uri="{FF2B5EF4-FFF2-40B4-BE49-F238E27FC236}">
                <a16:creationId xmlns:a16="http://schemas.microsoft.com/office/drawing/2014/main" id="{E49866D3-859E-D95B-88A7-5D6CEC587DF9}"/>
              </a:ext>
            </a:extLst>
          </p:cNvPr>
          <p:cNvSpPr>
            <a:spLocks noGrp="1"/>
          </p:cNvSpPr>
          <p:nvPr>
            <p:ph type="title"/>
          </p:nvPr>
        </p:nvSpPr>
        <p:spPr/>
        <p:txBody>
          <a:bodyPr/>
          <a:lstStyle/>
          <a:p>
            <a:r>
              <a:rPr lang="en-US" sz="2400" b="1"/>
              <a:t>STOREFRONT UPDATE</a:t>
            </a:r>
            <a:br>
              <a:rPr lang="en-US"/>
            </a:br>
            <a:br>
              <a:rPr lang="en-US"/>
            </a:br>
            <a:r>
              <a:rPr lang="en-US">
                <a:solidFill>
                  <a:srgbClr val="FFFF00"/>
                </a:solidFill>
              </a:rPr>
              <a:t>*</a:t>
            </a:r>
            <a:r>
              <a:rPr lang="en-US" b="1">
                <a:solidFill>
                  <a:srgbClr val="FFFF00"/>
                </a:solidFill>
              </a:rPr>
              <a:t>NEW*</a:t>
            </a:r>
            <a:r>
              <a:rPr lang="en-US"/>
              <a:t> </a:t>
            </a:r>
            <a:br>
              <a:rPr lang="en-US"/>
            </a:br>
            <a:r>
              <a:rPr lang="en-US"/>
              <a:t>This year, customers can easily toggle between storefronts using a drop-down menu</a:t>
            </a:r>
            <a:br>
              <a:rPr lang="en-US"/>
            </a:br>
            <a:br>
              <a:rPr lang="en-US"/>
            </a:br>
            <a:r>
              <a:rPr lang="en-US"/>
              <a:t>Checkout between storefronts remains separate</a:t>
            </a:r>
          </a:p>
        </p:txBody>
      </p:sp>
      <p:pic>
        <p:nvPicPr>
          <p:cNvPr id="6" name="Picture 5">
            <a:extLst>
              <a:ext uri="{FF2B5EF4-FFF2-40B4-BE49-F238E27FC236}">
                <a16:creationId xmlns:a16="http://schemas.microsoft.com/office/drawing/2014/main" id="{6E4954E4-9B2A-15F6-D00D-36471A003E01}"/>
              </a:ext>
            </a:extLst>
          </p:cNvPr>
          <p:cNvPicPr>
            <a:picLocks noChangeAspect="1"/>
          </p:cNvPicPr>
          <p:nvPr/>
        </p:nvPicPr>
        <p:blipFill>
          <a:blip r:embed="rId5"/>
          <a:stretch>
            <a:fillRect/>
          </a:stretch>
        </p:blipFill>
        <p:spPr>
          <a:xfrm>
            <a:off x="3595602" y="80080"/>
            <a:ext cx="5052447" cy="1283998"/>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599CD531-0F2E-08FA-BBFC-AF2901CAF1F7}"/>
              </a:ext>
            </a:extLst>
          </p:cNvPr>
          <p:cNvPicPr>
            <a:picLocks noChangeAspect="1"/>
          </p:cNvPicPr>
          <p:nvPr/>
        </p:nvPicPr>
        <p:blipFill>
          <a:blip r:embed="rId6"/>
          <a:stretch>
            <a:fillRect/>
          </a:stretch>
        </p:blipFill>
        <p:spPr>
          <a:xfrm>
            <a:off x="3595600" y="1509515"/>
            <a:ext cx="5052447" cy="1772556"/>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sp>
        <p:nvSpPr>
          <p:cNvPr id="3" name="Rectangle 2">
            <a:extLst>
              <a:ext uri="{FF2B5EF4-FFF2-40B4-BE49-F238E27FC236}">
                <a16:creationId xmlns:a16="http://schemas.microsoft.com/office/drawing/2014/main" id="{0140E549-DB68-4F87-3C31-DDD67981A12F}"/>
              </a:ext>
            </a:extLst>
          </p:cNvPr>
          <p:cNvSpPr/>
          <p:nvPr/>
        </p:nvSpPr>
        <p:spPr>
          <a:xfrm>
            <a:off x="5078186" y="1877786"/>
            <a:ext cx="840921" cy="13226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D8EE77B-4758-5153-9C6B-C70BD754AE8F}"/>
              </a:ext>
            </a:extLst>
          </p:cNvPr>
          <p:cNvPicPr>
            <a:picLocks noChangeAspect="1"/>
          </p:cNvPicPr>
          <p:nvPr/>
        </p:nvPicPr>
        <p:blipFill>
          <a:blip r:embed="rId7"/>
          <a:stretch>
            <a:fillRect/>
          </a:stretch>
        </p:blipFill>
        <p:spPr>
          <a:xfrm>
            <a:off x="4881964" y="3400632"/>
            <a:ext cx="2479721" cy="1662787"/>
          </a:xfrm>
          <a:prstGeom prst="rect">
            <a:avLst/>
          </a:prstGeom>
          <a:ln w="38100" cap="sq">
            <a:solidFill>
              <a:schemeClr val="accent2">
                <a:lumMod val="50000"/>
              </a:schemeClr>
            </a:solidFill>
            <a:prstDash val="solid"/>
            <a:miter lim="800000"/>
          </a:ln>
          <a:effectLst>
            <a:outerShdw blurRad="50800" dist="38100" dir="2700000" algn="tl" rotWithShape="0">
              <a:srgbClr val="000000">
                <a:alpha val="43000"/>
              </a:srgbClr>
            </a:outerShdw>
          </a:effectLst>
        </p:spPr>
      </p:pic>
      <p:cxnSp>
        <p:nvCxnSpPr>
          <p:cNvPr id="15" name="Straight Arrow Connector 14">
            <a:extLst>
              <a:ext uri="{FF2B5EF4-FFF2-40B4-BE49-F238E27FC236}">
                <a16:creationId xmlns:a16="http://schemas.microsoft.com/office/drawing/2014/main" id="{9E3BBF40-E023-A1C1-B5BA-A101E5F693AE}"/>
              </a:ext>
            </a:extLst>
          </p:cNvPr>
          <p:cNvCxnSpPr>
            <a:cxnSpLocks/>
          </p:cNvCxnSpPr>
          <p:nvPr/>
        </p:nvCxnSpPr>
        <p:spPr>
          <a:xfrm>
            <a:off x="5633634" y="534691"/>
            <a:ext cx="0" cy="1522709"/>
          </a:xfrm>
          <a:prstGeom prst="straightConnector1">
            <a:avLst/>
          </a:prstGeom>
          <a:ln w="22225">
            <a:solidFill>
              <a:schemeClr val="accent2">
                <a:lumMod val="5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7" name="Slide 12">
            <a:hlinkClick r:id="" action="ppaction://media"/>
            <a:extLst>
              <a:ext uri="{FF2B5EF4-FFF2-40B4-BE49-F238E27FC236}">
                <a16:creationId xmlns:a16="http://schemas.microsoft.com/office/drawing/2014/main" id="{9C0F8405-2E95-F8A4-84B3-5815F754981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2182132" y="4329339"/>
            <a:ext cx="730250" cy="730250"/>
          </a:xfrm>
          <a:prstGeom prst="rect">
            <a:avLst/>
          </a:prstGeom>
        </p:spPr>
      </p:pic>
    </p:spTree>
    <p:extLst>
      <p:ext uri="{BB962C8B-B14F-4D97-AF65-F5344CB8AC3E}">
        <p14:creationId xmlns:p14="http://schemas.microsoft.com/office/powerpoint/2010/main" val="322095837"/>
      </p:ext>
    </p:extLst>
  </p:cSld>
  <p:clrMapOvr>
    <a:masterClrMapping/>
  </p:clrMapOvr>
  <mc:AlternateContent xmlns:mc="http://schemas.openxmlformats.org/markup-compatibility/2006" xmlns:p14="http://schemas.microsoft.com/office/powerpoint/2010/main">
    <mc:Choice Requires="p14">
      <p:transition p14:dur="10" advClick="0" advTm="32180"/>
    </mc:Choice>
    <mc:Fallback xmlns="">
      <p:transition advClick="0" advTm="321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25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4_GS Green Theme">
  <a:themeElements>
    <a:clrScheme name="Custom 35">
      <a:dk1>
        <a:srgbClr val="000000"/>
      </a:dk1>
      <a:lt1>
        <a:srgbClr val="FEFFFF"/>
      </a:lt1>
      <a:dk2>
        <a:srgbClr val="D9D9D9"/>
      </a:dk2>
      <a:lt2>
        <a:srgbClr val="A8A8A8"/>
      </a:lt2>
      <a:accent1>
        <a:srgbClr val="D9D9D9"/>
      </a:accent1>
      <a:accent2>
        <a:srgbClr val="00B351"/>
      </a:accent2>
      <a:accent3>
        <a:srgbClr val="5B1F8A"/>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GS Green Theme">
  <a:themeElements>
    <a:clrScheme name="Custom 31">
      <a:dk1>
        <a:srgbClr val="000000"/>
      </a:dk1>
      <a:lt1>
        <a:srgbClr val="FEFFFF"/>
      </a:lt1>
      <a:dk2>
        <a:srgbClr val="D9D9D9"/>
      </a:dk2>
      <a:lt2>
        <a:srgbClr val="A8A8A8"/>
      </a:lt2>
      <a:accent1>
        <a:srgbClr val="D4C99F"/>
      </a:accent1>
      <a:accent2>
        <a:srgbClr val="00B351"/>
      </a:accent2>
      <a:accent3>
        <a:srgbClr val="AE0061"/>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6_GS Green Theme">
  <a:themeElements>
    <a:clrScheme name="Custom 32">
      <a:dk1>
        <a:srgbClr val="000000"/>
      </a:dk1>
      <a:lt1>
        <a:srgbClr val="FEFFFF"/>
      </a:lt1>
      <a:dk2>
        <a:srgbClr val="D9D9D9"/>
      </a:dk2>
      <a:lt2>
        <a:srgbClr val="A8A8A8"/>
      </a:lt2>
      <a:accent1>
        <a:srgbClr val="CCB3FA"/>
      </a:accent1>
      <a:accent2>
        <a:srgbClr val="00B351"/>
      </a:accent2>
      <a:accent3>
        <a:srgbClr val="005640"/>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GS Green Theme">
  <a:themeElements>
    <a:clrScheme name="Custom 33">
      <a:dk1>
        <a:srgbClr val="000000"/>
      </a:dk1>
      <a:lt1>
        <a:srgbClr val="FEFFFF"/>
      </a:lt1>
      <a:dk2>
        <a:srgbClr val="D9D9D9"/>
      </a:dk2>
      <a:lt2>
        <a:srgbClr val="A8A8A8"/>
      </a:lt2>
      <a:accent1>
        <a:srgbClr val="A0DEF1"/>
      </a:accent1>
      <a:accent2>
        <a:srgbClr val="00B351"/>
      </a:accent2>
      <a:accent3>
        <a:srgbClr val="004886"/>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GS Green Theme">
  <a:themeElements>
    <a:clrScheme name="Custom 34">
      <a:dk1>
        <a:srgbClr val="000000"/>
      </a:dk1>
      <a:lt1>
        <a:srgbClr val="FEFFFF"/>
      </a:lt1>
      <a:dk2>
        <a:srgbClr val="D9D9D9"/>
      </a:dk2>
      <a:lt2>
        <a:srgbClr val="A8A8A8"/>
      </a:lt2>
      <a:accent1>
        <a:srgbClr val="D5F267"/>
      </a:accent1>
      <a:accent2>
        <a:srgbClr val="00B351"/>
      </a:accent2>
      <a:accent3>
        <a:srgbClr val="005640"/>
      </a:accent3>
      <a:accent4>
        <a:srgbClr val="D9D9D9"/>
      </a:accent4>
      <a:accent5>
        <a:srgbClr val="D9D9D9"/>
      </a:accent5>
      <a:accent6>
        <a:srgbClr val="D9D9D9"/>
      </a:accent6>
      <a:hlink>
        <a:srgbClr val="0072FF"/>
      </a:hlink>
      <a:folHlink>
        <a:srgbClr val="954F72"/>
      </a:folHlink>
    </a:clrScheme>
    <a:fontScheme name="Century Gothic-Palatino Lino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vert="horz" wrap="square" lIns="91440" tIns="45720" rIns="91440" bIns="45720" rtlCol="0" anchor="ctr">
        <a:noAutofit/>
      </a:bodyPr>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6785b33-16df-4b38-bfb5-5301ca4bb050">
      <Terms xmlns="http://schemas.microsoft.com/office/infopath/2007/PartnerControls"/>
    </lcf76f155ced4ddcb4097134ff3c332f>
    <TaxCatchAll xmlns="76442044-4dc2-477b-97a1-30de455cbc1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8320987C63A234C8667F9DC581E70E2" ma:contentTypeVersion="21" ma:contentTypeDescription="Create a new document." ma:contentTypeScope="" ma:versionID="7060815e19b345cb5dcefa2b405835cf">
  <xsd:schema xmlns:xsd="http://www.w3.org/2001/XMLSchema" xmlns:xs="http://www.w3.org/2001/XMLSchema" xmlns:p="http://schemas.microsoft.com/office/2006/metadata/properties" xmlns:ns2="a6785b33-16df-4b38-bfb5-5301ca4bb050" xmlns:ns3="76442044-4dc2-477b-97a1-30de455cbc1d" targetNamespace="http://schemas.microsoft.com/office/2006/metadata/properties" ma:root="true" ma:fieldsID="fc156df33ad8437d17ff47987aebcbd4" ns2:_="" ns3:_="">
    <xsd:import namespace="a6785b33-16df-4b38-bfb5-5301ca4bb050"/>
    <xsd:import namespace="76442044-4dc2-477b-97a1-30de455cbc1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bjectDetectorVersions" minOccurs="0"/>
                <xsd:element ref="ns2:MediaServiceOCR" minOccurs="0"/>
                <xsd:element ref="ns2:MediaServiceDateTaken" minOccurs="0"/>
                <xsd:element ref="ns3:SharedWithUsers" minOccurs="0"/>
                <xsd:element ref="ns3:SharedWithDetails" minOccurs="0"/>
                <xsd:element ref="ns2:MediaLengthInSecond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85b33-16df-4b38-bfb5-5301ca4bb050"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lcf76f155ced4ddcb4097134ff3c332f" ma:index="10" nillable="true" ma:taxonomy="true" ma:internalName="lcf76f155ced4ddcb4097134ff3c332f" ma:taxonomyFieldName="MediaServiceImageTags" ma:displayName="Image Tags" ma:readOnly="false" ma:fieldId="{5cf76f15-5ced-4ddc-b409-7134ff3c332f}" ma:taxonomyMulti="true" ma:sspId="eb0f7636-35db-48dc-916c-d64fce9db4e9" ma:termSetId="09814cd3-568e-fe90-9814-8d621ff8fb84" ma:anchorId="fba54fb3-c3e1-fe81-a776-ca4b69148c4d" ma:open="true" ma:isKeyword="false">
      <xsd:complexType>
        <xsd:sequence>
          <xsd:element ref="pc:Terms" minOccurs="0" maxOccurs="1"/>
        </xsd:sequence>
      </xsd:complex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hidden="true" ma:internalName="MediaServiceOCR"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hidden="true"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6442044-4dc2-477b-97a1-30de455cbc1d"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c4d0061a-1fa4-4493-9b84-5fa15a49c838}" ma:internalName="TaxCatchAll" ma:readOnly="false" ma:showField="CatchAllData" ma:web="76442044-4dc2-477b-97a1-30de455cbc1d">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hidden="true" ma:internalName="SharedWithDetail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94BA17-E77E-40E3-B6A8-CC2D838774F9}">
  <ds:schemaRefs>
    <ds:schemaRef ds:uri="http://purl.org/dc/elements/1.1/"/>
    <ds:schemaRef ds:uri="http://purl.org/dc/terms/"/>
    <ds:schemaRef ds:uri="http://purl.org/dc/dcmitype/"/>
    <ds:schemaRef ds:uri="http://schemas.microsoft.com/office/2006/documentManagement/type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76442044-4dc2-477b-97a1-30de455cbc1d"/>
    <ds:schemaRef ds:uri="a6785b33-16df-4b38-bfb5-5301ca4bb050"/>
  </ds:schemaRefs>
</ds:datastoreItem>
</file>

<file path=customXml/itemProps2.xml><?xml version="1.0" encoding="utf-8"?>
<ds:datastoreItem xmlns:ds="http://schemas.openxmlformats.org/officeDocument/2006/customXml" ds:itemID="{910B8286-B2EE-4657-8022-14DABB629B01}">
  <ds:schemaRefs>
    <ds:schemaRef ds:uri="76442044-4dc2-477b-97a1-30de455cbc1d"/>
    <ds:schemaRef ds:uri="a6785b33-16df-4b38-bfb5-5301ca4bb05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F876D30-4147-42E6-AFE9-50EB5C0CFD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TotalTime>
  <Words>4602</Words>
  <Application>Microsoft Office PowerPoint</Application>
  <PresentationFormat>On-screen Show (16:9)</PresentationFormat>
  <Paragraphs>208</Paragraphs>
  <Slides>44</Slides>
  <Notes>44</Notes>
  <HiddenSlides>0</HiddenSlides>
  <MMClips>44</MMClips>
  <ScaleCrop>false</ScaleCrop>
  <HeadingPairs>
    <vt:vector size="4" baseType="variant">
      <vt:variant>
        <vt:lpstr>Theme</vt:lpstr>
      </vt:variant>
      <vt:variant>
        <vt:i4>5</vt:i4>
      </vt:variant>
      <vt:variant>
        <vt:lpstr>Slide Titles</vt:lpstr>
      </vt:variant>
      <vt:variant>
        <vt:i4>44</vt:i4>
      </vt:variant>
    </vt:vector>
  </HeadingPairs>
  <TitlesOfParts>
    <vt:vector size="49" baseType="lpstr">
      <vt:lpstr>4_GS Green Theme</vt:lpstr>
      <vt:lpstr>5_GS Green Theme</vt:lpstr>
      <vt:lpstr>6_GS Green Theme</vt:lpstr>
      <vt:lpstr>GS Green Theme</vt:lpstr>
      <vt:lpstr>1_GS Green Theme</vt:lpstr>
      <vt:lpstr>2026 FALL PRODUCT VOLUNTEER INFORMATION</vt:lpstr>
      <vt:lpstr>5 SKILLS ACQUIRED THROUGH GIRL SCOUT LEADERSHIP EXPERIENCE  Goal Setting Money Management People Skills Decision Making Business Ethics  </vt:lpstr>
      <vt:lpstr>IMPACT ON YOUR  GIRL SCOUT’S EXPERIENCE</vt:lpstr>
      <vt:lpstr>TROOP PROCEEDS    Proceeds stay local to benefit our council and troops earn 22% on Mags &amp; More and $1.25 on each nut/chocolate item.        </vt:lpstr>
      <vt:lpstr>FALL PROGRAM PRODUCT LINES   Nuts &amp; Chocolates Magazines BarkBox Candles Personalized Products Tervis Tumblers</vt:lpstr>
      <vt:lpstr>Ordering Options</vt:lpstr>
      <vt:lpstr>ONLINE SHOPPING SITES   Supporters enter a participant’s storefront by clicking on a link or following a QR code.   They can then select their desired product line to proceed  Nuts &amp; Chocolates have two ordering options: Girl Delivered or Direct Ship</vt:lpstr>
      <vt:lpstr>WAYS TO VISIT STOREFRONTS   Supporters can easily visit other storefronts after checking out online  Confirmation emails also include a handy link to repurchase</vt:lpstr>
      <vt:lpstr>STOREFRONT UPDATE  *NEW*  This year, customers can easily toggle between storefronts using a drop-down menu  Checkout between storefronts remains separate</vt:lpstr>
      <vt:lpstr>Nuts &amp; Chocolates</vt:lpstr>
      <vt:lpstr>DELICIOUS NUTS &amp; CHOCOLATES   Council’s Top Selling Items   #1 – Deluxe Pecan Clusters  #2 – Mint Treasures  #3 – Chocolate Covered Almonds   #4 – English Butter Toffee  #5 – Peanut Butter Bears</vt:lpstr>
      <vt:lpstr>New Nut Products</vt:lpstr>
      <vt:lpstr>ASHDON FARMS TINS  Perfect for Gifts and Treats!</vt:lpstr>
      <vt:lpstr>NEW Direct Ship Nut Upsell</vt:lpstr>
      <vt:lpstr>CARE TO SHARE  Customer makes purchase to support local heroes and food banks.  Orders can be placed through both online girl delivered and direct ship channels  Product will be distributed by Council.   Troops earn proceeds and Girl Scouts earn credit towards rewards</vt:lpstr>
      <vt:lpstr>Mags &amp; More</vt:lpstr>
      <vt:lpstr>MAGAZINES  Top selling magazines Easy renewal  *NEW*  Most popular titles returning! </vt:lpstr>
      <vt:lpstr>We’re excited to bring back some of our most popular titles, like print editions of…  Food Network Good Housekeeping Women’s Health  As well as NEW print titles expanding our special-interest categories, such as…  Artists Magazine Love of Quilting Watercolor Artist </vt:lpstr>
      <vt:lpstr>BARKBOX   Girl Scout themed BarkBox options  Choose from four different boxes!  Limited Quantity </vt:lpstr>
      <vt:lpstr>CANDLES   *New* Original Collection:  9 fragrances 4 sizes  *New* Coconut Soy Collection:  12 fragrances, 1 size 3 discovery sets  Styles and scents for all customers! </vt:lpstr>
      <vt:lpstr>PERSONALIZED PRODUCTS   *NEW* Personalized paper calendars, soap, colored frames, &amp; napkins!</vt:lpstr>
      <vt:lpstr>TERVIS® TUMBLERS   *NEW* Military, America250, Halloween &amp; more!  500+ options!</vt:lpstr>
      <vt:lpstr>Girl Scout Experience</vt:lpstr>
      <vt:lpstr>GIRL SCOUT’S PLATFORM SET-UP   Returning Participants: Login using last year’s credentials, or choose to reset your password  New Users: Choose “Create an Account” and use your preferred Email Address</vt:lpstr>
      <vt:lpstr>PARTICIPANT’S DASHBOARD  The Dashboard is a Girl Scout’s online toolkit for managing both online and in-person sales!  Find helpful sections such as:  Supporter Thank You Address Book Avatar’s Room Physical Rewards Sales Reports</vt:lpstr>
      <vt:lpstr>TOOLS TO RUN A BUSINESS  Send emails   Share My Site with social media and texting   Printable business cards and door hangers with QR codes</vt:lpstr>
      <vt:lpstr>SHARE MY SITE TOOL KIT  Selecting “Share My Site” will bring you to a page allowing for a variety of sharing options!  Download images for additional online marketing  Easily copy the storefront link  Share directly to Social Media  Text friends &amp; family </vt:lpstr>
      <vt:lpstr>REPORTING  *NEW*  Individual Product line reports have been consolidated for easier viewing. All reporting data still exists, just in easier-to-use sections!  *NEW*  Find additional reporting on Sales by Channel, to allow participants to keep track of how sales originate. Impact results by focusing on under-utilized sales channels!</vt:lpstr>
      <vt:lpstr>PowerPoint Presentation</vt:lpstr>
      <vt:lpstr>AVATAR ROOM  Unlock cool room accessories when completing tasks  View your troop photo!  Volunteers: be sure to create your avatar, so participants can see you in the Troop Photo!</vt:lpstr>
      <vt:lpstr>Fall Personalized Patch</vt:lpstr>
      <vt:lpstr>2026-27 FALL &amp; COOKIE CROSSOVER PATCH​ ​ CRITERIA - Earn Fall Personalized Patch  - Sell 350+ Packages during the 2027 Girl Scout Cookie Program - Send 20+ Emails in Digital Cookies </vt:lpstr>
      <vt:lpstr>GIRL SCOUT REWARDS</vt:lpstr>
      <vt:lpstr>Volunteer Experience</vt:lpstr>
      <vt:lpstr>TROOP VOLUNTEER ACCESS  Receive an email invitation to login  Watch Troop training video  Queue Parent/Adult Email Campaign  Create your volunteer avatar    </vt:lpstr>
      <vt:lpstr>PARENT/ADULT EMAIL CAMPAIGN   Participant details and email addresses are uploaded by council  Edit or enter missing parent/adult emails  Select “Send and Continue” to Proceed – an email with instructions on how to participate will be sent to each Parent/Adult on the Campaign Launch Date</vt:lpstr>
      <vt:lpstr>TROOP DASHBOARD  Send Messages  Select rewards  View sales reports  </vt:lpstr>
      <vt:lpstr>TROOP VOLUNTEER REWARD  CRITERIA  - $1,500+ in total Fall Sales as a Troop and send a Parent email through M2  </vt:lpstr>
      <vt:lpstr>DELIVERY TICKETS   Print delivery tickets by  troop  Available for easier picking and packing   Delivery tickets will be available for both nut &amp; chocolate products and rewards.</vt:lpstr>
      <vt:lpstr>Program Specifics</vt:lpstr>
      <vt:lpstr>IMPORTANT DATES</vt:lpstr>
      <vt:lpstr>FALL PRODUCT PROGRAM CUSTOMER CARE</vt:lpstr>
      <vt:lpstr>Council Assistance</vt:lpstr>
      <vt:lpstr>THANK YOU!  For your continued support of Girl Scouting and the Fall Product Program.    We look forward to a successful 2026 Program!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Gray, Wil</dc:creator>
  <cp:lastModifiedBy>Rosi Southee</cp:lastModifiedBy>
  <cp:revision>32</cp:revision>
  <cp:lastPrinted>2021-05-06T14:44:51Z</cp:lastPrinted>
  <dcterms:created xsi:type="dcterms:W3CDTF">2021-02-01T16:09:57Z</dcterms:created>
  <dcterms:modified xsi:type="dcterms:W3CDTF">2026-08-24T22:22:41Z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0x01010078320987C63A234C8667F9DC581E70E2</vt:lpwstr>
  </property>
  <property fmtid="{D5CDD505-2E9C-101B-9397-08002B2CF9AE}" pid="3" name="MediaServiceImageTags">
    <vt:lpwstr/>
  </property>
</Properties>
</file>